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2.xml" ContentType="application/vnd.ms-office.chartcolorstyle+xml"/>
  <Override PartName="/ppt/charts/style2.xml" ContentType="application/vnd.ms-office.chartstyle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6" r:id="rId2"/>
    <p:sldId id="270" r:id="rId3"/>
    <p:sldId id="257" r:id="rId4"/>
    <p:sldId id="262" r:id="rId5"/>
    <p:sldId id="273" r:id="rId6"/>
    <p:sldId id="269" r:id="rId7"/>
    <p:sldId id="272" r:id="rId8"/>
    <p:sldId id="274" r:id="rId9"/>
    <p:sldId id="280" r:id="rId10"/>
    <p:sldId id="271" r:id="rId11"/>
    <p:sldId id="281" r:id="rId12"/>
    <p:sldId id="282" r:id="rId13"/>
    <p:sldId id="263" r:id="rId14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6E34"/>
    <a:srgbClr val="FF9900"/>
    <a:srgbClr val="3E8C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00664163297948"/>
          <c:y val="0.12406464625903203"/>
          <c:w val="0.87631312617643398"/>
          <c:h val="0.7893036090716844"/>
        </c:manualLayout>
      </c:layout>
      <c:bar3DChart>
        <c:barDir val="col"/>
        <c:grouping val="clustered"/>
        <c:varyColors val="0"/>
        <c:ser>
          <c:idx val="0"/>
          <c:order val="0"/>
          <c:tx>
            <c:v>Разходи за електроенергия, в лева с ДДС</c:v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4.5790951009365762E-2"/>
                  <c:y val="-3.731993516393662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1" i="0" u="none" strike="noStrike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2 639 113.21 kWh*</a:t>
                    </a:r>
                    <a:endParaRPr lang="en-US" sz="1200" b="1" i="0" u="none" strike="noStrike" kern="1200" baseline="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accent2"/>
                </a:solidFill>
                <a:ln w="19050" cap="flat" cmpd="sng" algn="ctr">
                  <a:noFill/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4483352181492146"/>
                      <c:h val="6.582336688606489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E60-4A19-9787-0F4E718013BE}"/>
                </c:ext>
              </c:extLst>
            </c:dLbl>
            <c:dLbl>
              <c:idx val="1"/>
              <c:layout>
                <c:manualLayout>
                  <c:x val="3.4356695519224968E-2"/>
                  <c:y val="-3.82166208343757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930 669.00 kWh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60-4A19-9787-0F4E718013BE}"/>
                </c:ext>
              </c:extLst>
            </c:dLbl>
            <c:dLbl>
              <c:idx val="2"/>
              <c:layout>
                <c:manualLayout>
                  <c:x val="3.8056878718568131E-2"/>
                  <c:y val="-4.21842032380287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628 090.79 kWh</a:t>
                    </a:r>
                    <a:endParaRPr lang="en-US" sz="1400" b="1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E60-4A19-9787-0F4E718013BE}"/>
                </c:ext>
              </c:extLst>
            </c:dLbl>
            <c:spPr>
              <a:solidFill>
                <a:schemeClr val="accent2"/>
              </a:solidFill>
              <a:ln w="19050" cap="flat" cmpd="sng" algn="ctr">
                <a:noFill/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Sheet1!$B$6:$D$6</c:f>
              <c:strCache>
                <c:ptCount val="3"/>
                <c:pt idx="0">
                  <c:v>Базово енергийно потребление с приспадане от годишната гарантирана икономия, kWh</c:v>
                </c:pt>
                <c:pt idx="1">
                  <c:v>Отчетено годишно потребление, kWh</c:v>
                </c:pt>
                <c:pt idx="2">
                  <c:v>Годишно потребление на електроенергия само от системата за улично осветление, kWh</c:v>
                </c:pt>
              </c:strCache>
            </c:strRef>
          </c:cat>
          <c:val>
            <c:numRef>
              <c:f>Sheet1!$B$7:$D$7</c:f>
              <c:numCache>
                <c:formatCode>#,##0.00</c:formatCode>
                <c:ptCount val="3"/>
                <c:pt idx="0">
                  <c:v>2639113.21</c:v>
                </c:pt>
                <c:pt idx="1">
                  <c:v>930669</c:v>
                </c:pt>
                <c:pt idx="2">
                  <c:v>628090.79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E60-4A19-9787-0F4E71801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61344"/>
        <c:axId val="133162880"/>
        <c:axId val="0"/>
      </c:bar3DChart>
      <c:catAx>
        <c:axId val="133161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162880"/>
        <c:crosses val="autoZero"/>
        <c:auto val="1"/>
        <c:lblAlgn val="ctr"/>
        <c:lblOffset val="100"/>
        <c:noMultiLvlLbl val="0"/>
      </c:catAx>
      <c:valAx>
        <c:axId val="13316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316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200">
                <a:latin typeface="Arial" panose="020B0604020202020204" pitchFamily="34" charset="0"/>
                <a:cs typeface="Arial" panose="020B0604020202020204" pitchFamily="34" charset="0"/>
              </a:rPr>
              <a:t>Спестявания за периода 01.05.2022-30.04.2023 </a:t>
            </a:r>
          </a:p>
          <a:p>
            <a:pPr>
              <a:defRPr sz="12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bg-BG" sz="1200">
                <a:latin typeface="Arial" panose="020B0604020202020204" pitchFamily="34" charset="0"/>
                <a:cs typeface="Arial" panose="020B0604020202020204" pitchFamily="34" charset="0"/>
              </a:rPr>
              <a:t>/лева с ДДС/</a:t>
            </a:r>
          </a:p>
        </c:rich>
      </c:tx>
      <c:layout>
        <c:manualLayout>
          <c:xMode val="edge"/>
          <c:yMode val="edge"/>
          <c:x val="0.23659793068611298"/>
          <c:y val="4.33219271539051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530679899789819"/>
          <c:y val="0.15318402074943818"/>
          <c:w val="0.81270105812124771"/>
          <c:h val="0.47951515036461018"/>
        </c:manualLayout>
      </c:layout>
      <c:bar3DChart>
        <c:barDir val="col"/>
        <c:grouping val="clustered"/>
        <c:varyColors val="0"/>
        <c:ser>
          <c:idx val="0"/>
          <c:order val="0"/>
          <c:tx>
            <c:v>Спестявания за периода 01.05.2022-30.04.2023, лева с ДДС</c:v>
          </c:tx>
          <c:spPr>
            <a:gradFill rotWithShape="1">
              <a:gsLst>
                <a:gs pos="0">
                  <a:schemeClr val="accent4">
                    <a:tint val="43000"/>
                    <a:satMod val="165000"/>
                  </a:schemeClr>
                </a:gs>
                <a:gs pos="55000">
                  <a:schemeClr val="accent4">
                    <a:tint val="83000"/>
                    <a:satMod val="155000"/>
                  </a:schemeClr>
                </a:gs>
                <a:gs pos="100000">
                  <a:schemeClr val="accent4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>
              <a:noFill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2.7978142926617298E-2"/>
                  <c:y val="-2.810859179897888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bg-BG" sz="11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1 171 766.27лв. </a:t>
                    </a:r>
                    <a:endParaRPr lang="bg-BG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_(&quot;лв.&quot;* #,##0.00_);_(&quot;лв.&quot;* \(#,##0.00\);_(&quot;лв.&quot;* &quot;-&quot;??_);_(@_)" sourceLinked="0"/>
              <c:spPr>
                <a:solidFill>
                  <a:schemeClr val="accent2"/>
                </a:solidFill>
                <a:ln w="19050" cap="flat" cmpd="sng" algn="ctr">
                  <a:noFill/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739-4A64-9AF9-3897A3D17ED5}"/>
                </c:ext>
              </c:extLst>
            </c:dLbl>
            <c:dLbl>
              <c:idx val="1"/>
              <c:layout>
                <c:manualLayout>
                  <c:x val="4.2524962114780407E-2"/>
                  <c:y val="-5.53126535028914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bg-BG" sz="11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413 217.04 лв. </a:t>
                    </a:r>
                    <a:endParaRPr lang="bg-BG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_(&quot;лв.&quot;* #,##0.00_);_(&quot;лв.&quot;* \(#,##0.00\);_(&quot;лв.&quot;* &quot;-&quot;??_);_(@_)" sourceLinked="0"/>
              <c:spPr>
                <a:solidFill>
                  <a:schemeClr val="accent2"/>
                </a:solidFill>
                <a:ln w="19050" cap="flat" cmpd="sng" algn="ctr">
                  <a:noFill/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739-4A64-9AF9-3897A3D17ED5}"/>
                </c:ext>
              </c:extLst>
            </c:dLbl>
            <c:dLbl>
              <c:idx val="2"/>
              <c:layout>
                <c:manualLayout>
                  <c:x val="4.5827967350190423E-2"/>
                  <c:y val="-3.53203508788878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bg-BG" sz="14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 </a:t>
                    </a:r>
                    <a:r>
                      <a:rPr lang="bg-BG" sz="1100" b="1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rPr>
                      <a:t>278 872.31 лв. </a:t>
                    </a:r>
                    <a:endParaRPr lang="bg-BG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numFmt formatCode="_(&quot;лв.&quot;* #,##0.00_);_(&quot;лв.&quot;* \(#,##0.00\);_(&quot;лв.&quot;* &quot;-&quot;??_);_(@_)" sourceLinked="0"/>
              <c:spPr>
                <a:solidFill>
                  <a:schemeClr val="accent2"/>
                </a:solidFill>
                <a:ln w="19050" cap="flat" cmpd="sng" algn="ctr">
                  <a:noFill/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739-4A64-9AF9-3897A3D17ED5}"/>
                </c:ext>
              </c:extLst>
            </c:dLbl>
            <c:numFmt formatCode="_(&quot;лв.&quot;* #,##0.00_);_(&quot;лв.&quot;* \(#,##0.00\);_(&quot;лв.&quot;* &quot;-&quot;??_);_(@_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Sheet1!$B$21:$D$21</c:f>
              <c:strCache>
                <c:ptCount val="3"/>
                <c:pt idx="0">
                  <c:v>Базово енергийно потребление с приспадане от годишната гарантирана икономия, лева с ДДС</c:v>
                </c:pt>
                <c:pt idx="1">
                  <c:v>Годишно потребление на електроенергия на всички консуматори отчитани по партидите на улично осветление, лева с ДДС</c:v>
                </c:pt>
                <c:pt idx="2">
                  <c:v>Годишно потребление на електроенергия само от системата за улично осветление, лева с ДДС </c:v>
                </c:pt>
              </c:strCache>
            </c:strRef>
          </c:cat>
          <c:val>
            <c:numRef>
              <c:f>Sheet1!$B$22:$D$22</c:f>
              <c:numCache>
                <c:formatCode>0.00</c:formatCode>
                <c:ptCount val="3"/>
                <c:pt idx="0">
                  <c:v>1171766.2652400001</c:v>
                </c:pt>
                <c:pt idx="1">
                  <c:v>413217.03600000002</c:v>
                </c:pt>
                <c:pt idx="2">
                  <c:v>278872.31076000002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739-4A64-9AF9-3897A3D17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4455552"/>
        <c:axId val="144457088"/>
        <c:axId val="0"/>
      </c:bar3DChart>
      <c:catAx>
        <c:axId val="144455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457088"/>
        <c:crosses val="autoZero"/>
        <c:auto val="1"/>
        <c:lblAlgn val="ctr"/>
        <c:lblOffset val="100"/>
        <c:noMultiLvlLbl val="0"/>
      </c:catAx>
      <c:valAx>
        <c:axId val="14445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[$лв.-402]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445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bg-BG" sz="1400"/>
              <a:t>Работни часове/годишно</a:t>
            </a:r>
          </a:p>
        </c:rich>
      </c:tx>
      <c:layout>
        <c:manualLayout>
          <c:xMode val="edge"/>
          <c:yMode val="edge"/>
          <c:x val="0.33554433001408107"/>
          <c:y val="3.3966314748772999E-2"/>
        </c:manualLayout>
      </c:layout>
      <c:overlay val="0"/>
      <c:spPr>
        <a:noFill/>
        <a:ln w="2539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516947611881509E-2"/>
          <c:y val="0.13896043714441084"/>
          <c:w val="0.9371935946510993"/>
          <c:h val="0.59020090046492013"/>
        </c:manualLayout>
      </c:layout>
      <c:lineChart>
        <c:grouping val="standard"/>
        <c:varyColors val="0"/>
        <c:ser>
          <c:idx val="0"/>
          <c:order val="0"/>
          <c:tx>
            <c:strRef>
              <c:f>'Часове работа на системата'!$C$5</c:f>
              <c:strCache>
                <c:ptCount val="1"/>
                <c:pt idx="0">
                  <c:v>Работни часове</c:v>
                </c:pt>
              </c:strCache>
            </c:strRef>
          </c:tx>
          <c:spPr>
            <a:ln w="22221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 w="2539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'Часове работа на системата'!$B$6:$B$17</c:f>
              <c:strCache>
                <c:ptCount val="12"/>
                <c:pt idx="0">
                  <c:v>май 2022</c:v>
                </c:pt>
                <c:pt idx="1">
                  <c:v>юни 2022</c:v>
                </c:pt>
                <c:pt idx="2">
                  <c:v>юли 2022</c:v>
                </c:pt>
                <c:pt idx="3">
                  <c:v>август 2022</c:v>
                </c:pt>
                <c:pt idx="4">
                  <c:v>септември 2022</c:v>
                </c:pt>
                <c:pt idx="5">
                  <c:v>октомври 2022</c:v>
                </c:pt>
                <c:pt idx="6">
                  <c:v>ноември 2022</c:v>
                </c:pt>
                <c:pt idx="7">
                  <c:v>декември 2022</c:v>
                </c:pt>
                <c:pt idx="8">
                  <c:v>януари 2023</c:v>
                </c:pt>
                <c:pt idx="9">
                  <c:v>февруари 2023</c:v>
                </c:pt>
                <c:pt idx="10">
                  <c:v>март 2023</c:v>
                </c:pt>
                <c:pt idx="11">
                  <c:v>април 2023</c:v>
                </c:pt>
              </c:strCache>
            </c:strRef>
          </c:cat>
          <c:val>
            <c:numRef>
              <c:f>'Часове работа на системата'!$C$6:$C$17</c:f>
              <c:numCache>
                <c:formatCode>General</c:formatCode>
                <c:ptCount val="12"/>
                <c:pt idx="0">
                  <c:v>270</c:v>
                </c:pt>
                <c:pt idx="1">
                  <c:v>242</c:v>
                </c:pt>
                <c:pt idx="2">
                  <c:v>260</c:v>
                </c:pt>
                <c:pt idx="3">
                  <c:v>296</c:v>
                </c:pt>
                <c:pt idx="4">
                  <c:v>329</c:v>
                </c:pt>
                <c:pt idx="5">
                  <c:v>384</c:v>
                </c:pt>
                <c:pt idx="6">
                  <c:v>413</c:v>
                </c:pt>
                <c:pt idx="7">
                  <c:v>445</c:v>
                </c:pt>
                <c:pt idx="8">
                  <c:v>435</c:v>
                </c:pt>
                <c:pt idx="9">
                  <c:v>361</c:v>
                </c:pt>
                <c:pt idx="10">
                  <c:v>360</c:v>
                </c:pt>
                <c:pt idx="11">
                  <c:v>306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F8-4F5E-A15A-882A1D27D4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78496"/>
        <c:axId val="144404864"/>
      </c:lineChart>
      <c:catAx>
        <c:axId val="144378496"/>
        <c:scaling>
          <c:orientation val="minMax"/>
        </c:scaling>
        <c:delete val="0"/>
        <c:axPos val="b"/>
        <c:majorGridlines>
          <c:spPr>
            <a:ln w="9523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3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3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404864"/>
        <c:crosses val="autoZero"/>
        <c:auto val="1"/>
        <c:lblAlgn val="ctr"/>
        <c:lblOffset val="100"/>
        <c:noMultiLvlLbl val="0"/>
      </c:catAx>
      <c:valAx>
        <c:axId val="144404864"/>
        <c:scaling>
          <c:orientation val="minMax"/>
        </c:scaling>
        <c:delete val="0"/>
        <c:axPos val="l"/>
        <c:majorGridlines>
          <c:spPr>
            <a:ln w="9523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78496"/>
        <c:crosses val="autoZero"/>
        <c:crossBetween val="between"/>
      </c:valAx>
      <c:spPr>
        <a:pattFill prst="ltDnDiag">
          <a:fgClr>
            <a:srgbClr val="D9D9D9"/>
          </a:fgClr>
          <a:bgClr>
            <a:srgbClr val="FFFFFF"/>
          </a:bgClr>
        </a:pattFill>
        <a:ln w="25396">
          <a:noFill/>
        </a:ln>
      </c:spPr>
    </c:plotArea>
    <c:plotVisOnly val="1"/>
    <c:dispBlanksAs val="gap"/>
    <c:showDLblsOverMax val="0"/>
  </c:chart>
  <c:spPr>
    <a:solidFill>
      <a:schemeClr val="lt1"/>
    </a:solidFill>
    <a:ln w="9523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g"/><Relationship Id="rId4" Type="http://schemas.openxmlformats.org/officeDocument/2006/relationships/image" Target="../media/image13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3C2C68-7761-4637-978F-E5C5A85FDF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616BFF-BDE6-4DCA-A3BC-A4B0A670EFD5}">
      <dgm:prSet/>
      <dgm:spPr/>
      <dgm:t>
        <a:bodyPr/>
        <a:lstStyle/>
        <a:p>
          <a:pPr rtl="0"/>
          <a:r>
            <a:rPr lang="bg-BG" dirty="0"/>
            <a:t>Изпълнение на проекта</a:t>
          </a:r>
          <a:endParaRPr lang="en-US" dirty="0"/>
        </a:p>
      </dgm:t>
    </dgm:pt>
    <dgm:pt modelId="{EC193150-5420-4F97-8748-4313150F3C2C}" type="parTrans" cxnId="{D6C8378D-12B0-447D-B1E5-4D629204BED2}">
      <dgm:prSet/>
      <dgm:spPr/>
      <dgm:t>
        <a:bodyPr/>
        <a:lstStyle/>
        <a:p>
          <a:endParaRPr lang="en-US"/>
        </a:p>
      </dgm:t>
    </dgm:pt>
    <dgm:pt modelId="{4C33DD48-5211-4497-AFA1-E8602CDCC8CA}" type="sibTrans" cxnId="{D6C8378D-12B0-447D-B1E5-4D629204BED2}">
      <dgm:prSet/>
      <dgm:spPr/>
      <dgm:t>
        <a:bodyPr/>
        <a:lstStyle/>
        <a:p>
          <a:endParaRPr lang="en-US"/>
        </a:p>
      </dgm:t>
    </dgm:pt>
    <dgm:pt modelId="{1FB36558-5623-497B-814E-F5F552BCB20B}" type="pres">
      <dgm:prSet presAssocID="{9E3C2C68-7761-4637-978F-E5C5A85FD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5A71D-F1D3-4051-AA29-CDD0F6626519}" type="pres">
      <dgm:prSet presAssocID="{A9616BFF-BDE6-4DCA-A3BC-A4B0A670EF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091EEF-2795-4F89-9565-733392EF03B8}" type="presOf" srcId="{9E3C2C68-7761-4637-978F-E5C5A85FDFFF}" destId="{1FB36558-5623-497B-814E-F5F552BCB20B}" srcOrd="0" destOrd="0" presId="urn:microsoft.com/office/officeart/2005/8/layout/vList2"/>
    <dgm:cxn modelId="{D6C8378D-12B0-447D-B1E5-4D629204BED2}" srcId="{9E3C2C68-7761-4637-978F-E5C5A85FDFFF}" destId="{A9616BFF-BDE6-4DCA-A3BC-A4B0A670EFD5}" srcOrd="0" destOrd="0" parTransId="{EC193150-5420-4F97-8748-4313150F3C2C}" sibTransId="{4C33DD48-5211-4497-AFA1-E8602CDCC8CA}"/>
    <dgm:cxn modelId="{27191949-3570-4CBD-9BD1-4FCA6E839FDB}" type="presOf" srcId="{A9616BFF-BDE6-4DCA-A3BC-A4B0A670EFD5}" destId="{C725A71D-F1D3-4051-AA29-CDD0F6626519}" srcOrd="0" destOrd="0" presId="urn:microsoft.com/office/officeart/2005/8/layout/vList2"/>
    <dgm:cxn modelId="{A3AC62BD-9C4C-494C-9AE8-60FA9AFE6DBA}" type="presParOf" srcId="{1FB36558-5623-497B-814E-F5F552BCB20B}" destId="{C725A71D-F1D3-4051-AA29-CDD0F66265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D04F28E-9A1F-426C-88AE-06AA4C0DF1E2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FC58C4E-9BB9-4C15-A1CE-2D30D25F3E9C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Отдалечено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/ дистанционно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включване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изключване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уличното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осветление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AEDCED-9E2B-4C5A-8ED8-8CD5547BB9D2}" type="parTrans" cxnId="{217D261E-91E3-4BFC-9C7C-AAD46FCE0FE3}">
      <dgm:prSet/>
      <dgm:spPr/>
      <dgm:t>
        <a:bodyPr/>
        <a:lstStyle/>
        <a:p>
          <a:endParaRPr lang="en-US" sz="1100"/>
        </a:p>
      </dgm:t>
    </dgm:pt>
    <dgm:pt modelId="{B536F7BB-696E-4F7F-975A-E75A5323BC33}" type="sibTrans" cxnId="{217D261E-91E3-4BFC-9C7C-AAD46FCE0FE3}">
      <dgm:prSet/>
      <dgm:spPr/>
      <dgm:t>
        <a:bodyPr/>
        <a:lstStyle/>
        <a:p>
          <a:endParaRPr lang="en-US" sz="1100"/>
        </a:p>
      </dgm:t>
    </dgm:pt>
    <dgm:pt modelId="{E09921A5-A386-4472-8C1F-259EF5FCAB14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Сензорно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управление на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уличното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F7637-726C-4B2C-869C-DE164655308F}" type="parTrans" cxnId="{2C5E99C0-A2D9-468F-9E20-D7C0016ACF49}">
      <dgm:prSet/>
      <dgm:spPr/>
      <dgm:t>
        <a:bodyPr/>
        <a:lstStyle/>
        <a:p>
          <a:endParaRPr lang="bg-BG" sz="1100"/>
        </a:p>
      </dgm:t>
    </dgm:pt>
    <dgm:pt modelId="{F6AB02A4-85E5-41D5-8CAF-3F313D426083}" type="sibTrans" cxnId="{2C5E99C0-A2D9-468F-9E20-D7C0016ACF49}">
      <dgm:prSet/>
      <dgm:spPr/>
      <dgm:t>
        <a:bodyPr/>
        <a:lstStyle/>
        <a:p>
          <a:endParaRPr lang="bg-BG" sz="1100"/>
        </a:p>
      </dgm:t>
    </dgm:pt>
    <dgm:pt modelId="{CE5C51A6-B4B1-4E34-9327-FEEC26EAE266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Оn-line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информация за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консумираната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електрическа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енергия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напрежение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0F49B0-D0EB-4F6D-A12E-8C5E1AC0C509}" type="parTrans" cxnId="{84283BDF-7E61-4AC3-A9D9-5B02423B3800}">
      <dgm:prSet/>
      <dgm:spPr/>
      <dgm:t>
        <a:bodyPr/>
        <a:lstStyle/>
        <a:p>
          <a:endParaRPr lang="bg-BG" sz="1100"/>
        </a:p>
      </dgm:t>
    </dgm:pt>
    <dgm:pt modelId="{A9841CF6-9E8E-4ACF-B208-C20142343F88}" type="sibTrans" cxnId="{84283BDF-7E61-4AC3-A9D9-5B02423B3800}">
      <dgm:prSet/>
      <dgm:spPr/>
      <dgm:t>
        <a:bodyPr/>
        <a:lstStyle/>
        <a:p>
          <a:endParaRPr lang="bg-BG" sz="1100"/>
        </a:p>
      </dgm:t>
    </dgm:pt>
    <dgm:pt modelId="{5EE18C9B-9CC9-4EE4-9A89-89A51DC1CDAB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Нерегламентирано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отваряне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на табло на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184648-102D-41F9-B472-A4CFFA14860D}" type="parTrans" cxnId="{8A9EF28A-9A2E-4CAB-ADDC-F47336A508E9}">
      <dgm:prSet/>
      <dgm:spPr/>
      <dgm:t>
        <a:bodyPr/>
        <a:lstStyle/>
        <a:p>
          <a:endParaRPr lang="bg-BG" sz="1100"/>
        </a:p>
      </dgm:t>
    </dgm:pt>
    <dgm:pt modelId="{B9BAA853-B973-4010-BF21-B1DB583CC915}" type="sibTrans" cxnId="{8A9EF28A-9A2E-4CAB-ADDC-F47336A508E9}">
      <dgm:prSet/>
      <dgm:spPr/>
      <dgm:t>
        <a:bodyPr/>
        <a:lstStyle/>
        <a:p>
          <a:endParaRPr lang="bg-BG" sz="1100"/>
        </a:p>
      </dgm:t>
    </dgm:pt>
    <dgm:pt modelId="{3FD71E61-1D55-439D-9CE3-A1FD9A04B3B2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Информация за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отпаднало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захранване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на даден клон с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осветителни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тела.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F0979-82F4-4667-A7DD-E08B1AB0AAA0}" type="parTrans" cxnId="{4E666565-5FCA-45E2-AC84-D6571D198476}">
      <dgm:prSet/>
      <dgm:spPr/>
      <dgm:t>
        <a:bodyPr/>
        <a:lstStyle/>
        <a:p>
          <a:endParaRPr lang="bg-BG" sz="1100"/>
        </a:p>
      </dgm:t>
    </dgm:pt>
    <dgm:pt modelId="{173FBA52-58A9-4C6C-A661-C9246A898C79}" type="sibTrans" cxnId="{4E666565-5FCA-45E2-AC84-D6571D198476}">
      <dgm:prSet/>
      <dgm:spPr/>
      <dgm:t>
        <a:bodyPr/>
        <a:lstStyle/>
        <a:p>
          <a:endParaRPr lang="bg-BG" sz="1100"/>
        </a:p>
      </dgm:t>
    </dgm:pt>
    <dgm:pt modelId="{35088511-7CFF-4A51-BE4F-4B43F3857BBD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Архивирана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информация за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състоянието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уличното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A8C88E-599D-418C-88F0-3CDDBF1228BD}" type="parTrans" cxnId="{16BD567E-96E2-44CB-AFD4-22ABB66F3E6A}">
      <dgm:prSet/>
      <dgm:spPr/>
      <dgm:t>
        <a:bodyPr/>
        <a:lstStyle/>
        <a:p>
          <a:endParaRPr lang="bg-BG" sz="1100"/>
        </a:p>
      </dgm:t>
    </dgm:pt>
    <dgm:pt modelId="{AB45646C-CA81-4377-AA95-D8BBFC0ABCC0}" type="sibTrans" cxnId="{16BD567E-96E2-44CB-AFD4-22ABB66F3E6A}">
      <dgm:prSet/>
      <dgm:spPr/>
      <dgm:t>
        <a:bodyPr/>
        <a:lstStyle/>
        <a:p>
          <a:endParaRPr lang="bg-BG" sz="1100"/>
        </a:p>
      </dgm:t>
    </dgm:pt>
    <dgm:pt modelId="{D02F645A-E533-494C-8BA7-7AFC9D33EF67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Системата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съхранява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информация за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консумацията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електро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енергия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 по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табла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ежемесечно</a:t>
          </a:r>
          <a:r>
            <a:rPr lang="ru-RU" sz="1200" b="1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EACFB7-5773-4B56-BD2B-1F3FFA013E28}" type="parTrans" cxnId="{F010013F-6302-417A-971F-D677D4FA3D44}">
      <dgm:prSet/>
      <dgm:spPr/>
      <dgm:t>
        <a:bodyPr/>
        <a:lstStyle/>
        <a:p>
          <a:endParaRPr lang="bg-BG" sz="1100"/>
        </a:p>
      </dgm:t>
    </dgm:pt>
    <dgm:pt modelId="{B1044325-FA18-4860-B374-DDDE4114BEF7}" type="sibTrans" cxnId="{F010013F-6302-417A-971F-D677D4FA3D44}">
      <dgm:prSet/>
      <dgm:spPr/>
      <dgm:t>
        <a:bodyPr/>
        <a:lstStyle/>
        <a:p>
          <a:endParaRPr lang="bg-BG" sz="1100"/>
        </a:p>
      </dgm:t>
    </dgm:pt>
    <dgm:pt modelId="{CE02CEC0-DA6C-4E90-A092-1C1368A07F45}" type="pres">
      <dgm:prSet presAssocID="{3D04F28E-9A1F-426C-88AE-06AA4C0DF1E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E5A81-19E7-4F4C-8DE6-F8574C1572FF}" type="pres">
      <dgm:prSet presAssocID="{AFC58C4E-9BB9-4C15-A1CE-2D30D25F3E9C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70E3D-5D80-44FE-8BCC-88FDF85785C2}" type="pres">
      <dgm:prSet presAssocID="{B536F7BB-696E-4F7F-975A-E75A5323BC33}" presName="spacer" presStyleCnt="0"/>
      <dgm:spPr/>
    </dgm:pt>
    <dgm:pt modelId="{1E61AB8F-9BD6-4E7E-B7DB-0B7784FB85F1}" type="pres">
      <dgm:prSet presAssocID="{E09921A5-A386-4472-8C1F-259EF5FCAB14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152F69-E266-4B3D-9886-9BDA606336CF}" type="pres">
      <dgm:prSet presAssocID="{F6AB02A4-85E5-41D5-8CAF-3F313D426083}" presName="spacer" presStyleCnt="0"/>
      <dgm:spPr/>
    </dgm:pt>
    <dgm:pt modelId="{6FC54487-7668-4D62-81E0-746737A3756F}" type="pres">
      <dgm:prSet presAssocID="{CE5C51A6-B4B1-4E34-9327-FEEC26EAE26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D22C6-75C4-492E-9BEF-72798AA46E95}" type="pres">
      <dgm:prSet presAssocID="{A9841CF6-9E8E-4ACF-B208-C20142343F88}" presName="spacer" presStyleCnt="0"/>
      <dgm:spPr/>
    </dgm:pt>
    <dgm:pt modelId="{446B4D8A-E9C1-4B90-8E2E-6482A5887426}" type="pres">
      <dgm:prSet presAssocID="{5EE18C9B-9CC9-4EE4-9A89-89A51DC1CDA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DB301-92ED-47CE-83A2-CFE4B5C75000}" type="pres">
      <dgm:prSet presAssocID="{B9BAA853-B973-4010-BF21-B1DB583CC915}" presName="spacer" presStyleCnt="0"/>
      <dgm:spPr/>
    </dgm:pt>
    <dgm:pt modelId="{1749B3D4-40EB-4CA1-8BDE-294C2B81E943}" type="pres">
      <dgm:prSet presAssocID="{3FD71E61-1D55-439D-9CE3-A1FD9A04B3B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500F6-F433-4001-B4C9-44A49E2D550E}" type="pres">
      <dgm:prSet presAssocID="{173FBA52-58A9-4C6C-A661-C9246A898C79}" presName="spacer" presStyleCnt="0"/>
      <dgm:spPr/>
    </dgm:pt>
    <dgm:pt modelId="{CFD93155-CB8E-4BAE-8481-BBB3D68088BA}" type="pres">
      <dgm:prSet presAssocID="{35088511-7CFF-4A51-BE4F-4B43F3857BBD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00BC8-4DE9-45FF-8679-62BFBA7A1459}" type="pres">
      <dgm:prSet presAssocID="{AB45646C-CA81-4377-AA95-D8BBFC0ABCC0}" presName="spacer" presStyleCnt="0"/>
      <dgm:spPr/>
    </dgm:pt>
    <dgm:pt modelId="{DA6E62B1-1672-451C-857E-74365DD5EE54}" type="pres">
      <dgm:prSet presAssocID="{D02F645A-E533-494C-8BA7-7AFC9D33EF67}" presName="parentText" presStyleLbl="node1" presStyleIdx="6" presStyleCnt="7" custScaleY="12129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82A8E-C356-4286-9570-52284FF79C32}" type="presOf" srcId="{3D04F28E-9A1F-426C-88AE-06AA4C0DF1E2}" destId="{CE02CEC0-DA6C-4E90-A092-1C1368A07F45}" srcOrd="0" destOrd="0" presId="urn:microsoft.com/office/officeart/2005/8/layout/vList2"/>
    <dgm:cxn modelId="{A402E991-7D48-43E0-B174-65DF76032649}" type="presOf" srcId="{3FD71E61-1D55-439D-9CE3-A1FD9A04B3B2}" destId="{1749B3D4-40EB-4CA1-8BDE-294C2B81E943}" srcOrd="0" destOrd="0" presId="urn:microsoft.com/office/officeart/2005/8/layout/vList2"/>
    <dgm:cxn modelId="{F010013F-6302-417A-971F-D677D4FA3D44}" srcId="{3D04F28E-9A1F-426C-88AE-06AA4C0DF1E2}" destId="{D02F645A-E533-494C-8BA7-7AFC9D33EF67}" srcOrd="6" destOrd="0" parTransId="{B7EACFB7-5773-4B56-BD2B-1F3FFA013E28}" sibTransId="{B1044325-FA18-4860-B374-DDDE4114BEF7}"/>
    <dgm:cxn modelId="{4B66338B-5EB5-4A73-8F67-E5745AC59E21}" type="presOf" srcId="{E09921A5-A386-4472-8C1F-259EF5FCAB14}" destId="{1E61AB8F-9BD6-4E7E-B7DB-0B7784FB85F1}" srcOrd="0" destOrd="0" presId="urn:microsoft.com/office/officeart/2005/8/layout/vList2"/>
    <dgm:cxn modelId="{217D261E-91E3-4BFC-9C7C-AAD46FCE0FE3}" srcId="{3D04F28E-9A1F-426C-88AE-06AA4C0DF1E2}" destId="{AFC58C4E-9BB9-4C15-A1CE-2D30D25F3E9C}" srcOrd="0" destOrd="0" parTransId="{7BAEDCED-9E2B-4C5A-8ED8-8CD5547BB9D2}" sibTransId="{B536F7BB-696E-4F7F-975A-E75A5323BC33}"/>
    <dgm:cxn modelId="{16BD567E-96E2-44CB-AFD4-22ABB66F3E6A}" srcId="{3D04F28E-9A1F-426C-88AE-06AA4C0DF1E2}" destId="{35088511-7CFF-4A51-BE4F-4B43F3857BBD}" srcOrd="5" destOrd="0" parTransId="{4FA8C88E-599D-418C-88F0-3CDDBF1228BD}" sibTransId="{AB45646C-CA81-4377-AA95-D8BBFC0ABCC0}"/>
    <dgm:cxn modelId="{A408B547-6957-4C3B-B3AA-FEAB15195A53}" type="presOf" srcId="{CE5C51A6-B4B1-4E34-9327-FEEC26EAE266}" destId="{6FC54487-7668-4D62-81E0-746737A3756F}" srcOrd="0" destOrd="0" presId="urn:microsoft.com/office/officeart/2005/8/layout/vList2"/>
    <dgm:cxn modelId="{C34D3354-E03C-4F12-B3C0-E35A348F0A33}" type="presOf" srcId="{D02F645A-E533-494C-8BA7-7AFC9D33EF67}" destId="{DA6E62B1-1672-451C-857E-74365DD5EE54}" srcOrd="0" destOrd="0" presId="urn:microsoft.com/office/officeart/2005/8/layout/vList2"/>
    <dgm:cxn modelId="{4103B6CD-6A79-4479-96BF-12D3F2BB4324}" type="presOf" srcId="{5EE18C9B-9CC9-4EE4-9A89-89A51DC1CDAB}" destId="{446B4D8A-E9C1-4B90-8E2E-6482A5887426}" srcOrd="0" destOrd="0" presId="urn:microsoft.com/office/officeart/2005/8/layout/vList2"/>
    <dgm:cxn modelId="{F0161609-5AA4-457E-B10B-9B20E41B968C}" type="presOf" srcId="{35088511-7CFF-4A51-BE4F-4B43F3857BBD}" destId="{CFD93155-CB8E-4BAE-8481-BBB3D68088BA}" srcOrd="0" destOrd="0" presId="urn:microsoft.com/office/officeart/2005/8/layout/vList2"/>
    <dgm:cxn modelId="{84283BDF-7E61-4AC3-A9D9-5B02423B3800}" srcId="{3D04F28E-9A1F-426C-88AE-06AA4C0DF1E2}" destId="{CE5C51A6-B4B1-4E34-9327-FEEC26EAE266}" srcOrd="2" destOrd="0" parTransId="{650F49B0-D0EB-4F6D-A12E-8C5E1AC0C509}" sibTransId="{A9841CF6-9E8E-4ACF-B208-C20142343F88}"/>
    <dgm:cxn modelId="{4E666565-5FCA-45E2-AC84-D6571D198476}" srcId="{3D04F28E-9A1F-426C-88AE-06AA4C0DF1E2}" destId="{3FD71E61-1D55-439D-9CE3-A1FD9A04B3B2}" srcOrd="4" destOrd="0" parTransId="{C8BF0979-82F4-4667-A7DD-E08B1AB0AAA0}" sibTransId="{173FBA52-58A9-4C6C-A661-C9246A898C79}"/>
    <dgm:cxn modelId="{2847DF55-8F11-4D22-9030-47D02D570DA0}" type="presOf" srcId="{AFC58C4E-9BB9-4C15-A1CE-2D30D25F3E9C}" destId="{6B9E5A81-19E7-4F4C-8DE6-F8574C1572FF}" srcOrd="0" destOrd="0" presId="urn:microsoft.com/office/officeart/2005/8/layout/vList2"/>
    <dgm:cxn modelId="{2C5E99C0-A2D9-468F-9E20-D7C0016ACF49}" srcId="{3D04F28E-9A1F-426C-88AE-06AA4C0DF1E2}" destId="{E09921A5-A386-4472-8C1F-259EF5FCAB14}" srcOrd="1" destOrd="0" parTransId="{799F7637-726C-4B2C-869C-DE164655308F}" sibTransId="{F6AB02A4-85E5-41D5-8CAF-3F313D426083}"/>
    <dgm:cxn modelId="{8A9EF28A-9A2E-4CAB-ADDC-F47336A508E9}" srcId="{3D04F28E-9A1F-426C-88AE-06AA4C0DF1E2}" destId="{5EE18C9B-9CC9-4EE4-9A89-89A51DC1CDAB}" srcOrd="3" destOrd="0" parTransId="{FA184648-102D-41F9-B472-A4CFFA14860D}" sibTransId="{B9BAA853-B973-4010-BF21-B1DB583CC915}"/>
    <dgm:cxn modelId="{664484CC-E9D0-4B6A-8837-41CB1B20381C}" type="presParOf" srcId="{CE02CEC0-DA6C-4E90-A092-1C1368A07F45}" destId="{6B9E5A81-19E7-4F4C-8DE6-F8574C1572FF}" srcOrd="0" destOrd="0" presId="urn:microsoft.com/office/officeart/2005/8/layout/vList2"/>
    <dgm:cxn modelId="{6971A211-9A2C-4018-975C-B0BC5BAC72C5}" type="presParOf" srcId="{CE02CEC0-DA6C-4E90-A092-1C1368A07F45}" destId="{87B70E3D-5D80-44FE-8BCC-88FDF85785C2}" srcOrd="1" destOrd="0" presId="urn:microsoft.com/office/officeart/2005/8/layout/vList2"/>
    <dgm:cxn modelId="{E946BEAE-5120-46FA-8F92-A8DA9ACA9186}" type="presParOf" srcId="{CE02CEC0-DA6C-4E90-A092-1C1368A07F45}" destId="{1E61AB8F-9BD6-4E7E-B7DB-0B7784FB85F1}" srcOrd="2" destOrd="0" presId="urn:microsoft.com/office/officeart/2005/8/layout/vList2"/>
    <dgm:cxn modelId="{C0D7CCCA-E1ED-4819-9E09-18B4D30DF2DE}" type="presParOf" srcId="{CE02CEC0-DA6C-4E90-A092-1C1368A07F45}" destId="{B4152F69-E266-4B3D-9886-9BDA606336CF}" srcOrd="3" destOrd="0" presId="urn:microsoft.com/office/officeart/2005/8/layout/vList2"/>
    <dgm:cxn modelId="{E7CC40FB-142C-4659-ABB7-9D5AA57EBC92}" type="presParOf" srcId="{CE02CEC0-DA6C-4E90-A092-1C1368A07F45}" destId="{6FC54487-7668-4D62-81E0-746737A3756F}" srcOrd="4" destOrd="0" presId="urn:microsoft.com/office/officeart/2005/8/layout/vList2"/>
    <dgm:cxn modelId="{758ED879-2A7F-4781-B45F-10536F815BFF}" type="presParOf" srcId="{CE02CEC0-DA6C-4E90-A092-1C1368A07F45}" destId="{155D22C6-75C4-492E-9BEF-72798AA46E95}" srcOrd="5" destOrd="0" presId="urn:microsoft.com/office/officeart/2005/8/layout/vList2"/>
    <dgm:cxn modelId="{10DE864F-FE3B-4E4D-9ABA-1A0B883DD76E}" type="presParOf" srcId="{CE02CEC0-DA6C-4E90-A092-1C1368A07F45}" destId="{446B4D8A-E9C1-4B90-8E2E-6482A5887426}" srcOrd="6" destOrd="0" presId="urn:microsoft.com/office/officeart/2005/8/layout/vList2"/>
    <dgm:cxn modelId="{3F10DE83-ED33-472C-9CE3-69F4D4FF5249}" type="presParOf" srcId="{CE02CEC0-DA6C-4E90-A092-1C1368A07F45}" destId="{D25DB301-92ED-47CE-83A2-CFE4B5C75000}" srcOrd="7" destOrd="0" presId="urn:microsoft.com/office/officeart/2005/8/layout/vList2"/>
    <dgm:cxn modelId="{D3516114-DEDB-405D-87B7-D07661BA6834}" type="presParOf" srcId="{CE02CEC0-DA6C-4E90-A092-1C1368A07F45}" destId="{1749B3D4-40EB-4CA1-8BDE-294C2B81E943}" srcOrd="8" destOrd="0" presId="urn:microsoft.com/office/officeart/2005/8/layout/vList2"/>
    <dgm:cxn modelId="{3D0921BA-7FD4-4304-B095-457EAFBD6B92}" type="presParOf" srcId="{CE02CEC0-DA6C-4E90-A092-1C1368A07F45}" destId="{882500F6-F433-4001-B4C9-44A49E2D550E}" srcOrd="9" destOrd="0" presId="urn:microsoft.com/office/officeart/2005/8/layout/vList2"/>
    <dgm:cxn modelId="{A5C7E4A4-05EB-4018-87A1-2809213D60C4}" type="presParOf" srcId="{CE02CEC0-DA6C-4E90-A092-1C1368A07F45}" destId="{CFD93155-CB8E-4BAE-8481-BBB3D68088BA}" srcOrd="10" destOrd="0" presId="urn:microsoft.com/office/officeart/2005/8/layout/vList2"/>
    <dgm:cxn modelId="{D9EC04D5-7B9C-4E39-8B50-27F39CC2F70C}" type="presParOf" srcId="{CE02CEC0-DA6C-4E90-A092-1C1368A07F45}" destId="{9DD00BC8-4DE9-45FF-8679-62BFBA7A1459}" srcOrd="11" destOrd="0" presId="urn:microsoft.com/office/officeart/2005/8/layout/vList2"/>
    <dgm:cxn modelId="{A8C9C852-835F-4D9D-8E56-A97CF8CFF86D}" type="presParOf" srcId="{CE02CEC0-DA6C-4E90-A092-1C1368A07F45}" destId="{DA6E62B1-1672-451C-857E-74365DD5EE5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3C2C68-7761-4637-978F-E5C5A85FDF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B36558-5623-497B-814E-F5F552BCB20B}" type="pres">
      <dgm:prSet presAssocID="{9E3C2C68-7761-4637-978F-E5C5A85FD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4FD8F-AA11-4686-A89C-E7B467459B1B}" type="presOf" srcId="{9E3C2C68-7761-4637-978F-E5C5A85FDFFF}" destId="{1FB36558-5623-497B-814E-F5F552BCB2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1753BD-47B4-4241-BB41-34380CE7BAD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2D43F0-DF8D-45B3-B4EB-A8A781653376}">
      <dgm:prSet custT="1"/>
      <dgm:spPr/>
      <dgm:t>
        <a:bodyPr/>
        <a:lstStyle/>
        <a:p>
          <a:pPr rtl="0"/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Вградена информация за слънцестоенето в гр. Габрово</a:t>
          </a:r>
        </a:p>
      </dgm:t>
    </dgm:pt>
    <dgm:pt modelId="{B19BC984-3C87-48FB-939D-C4F346EBE715}" type="parTrans" cxnId="{639B8EE7-F042-41A8-8051-5CEF8EB596DC}">
      <dgm:prSet/>
      <dgm:spPr/>
      <dgm:t>
        <a:bodyPr/>
        <a:lstStyle/>
        <a:p>
          <a:endParaRPr lang="en-US" sz="900"/>
        </a:p>
      </dgm:t>
    </dgm:pt>
    <dgm:pt modelId="{F29B3631-D97B-4EEB-A01E-3A561B97DF3E}" type="sibTrans" cxnId="{639B8EE7-F042-41A8-8051-5CEF8EB596DC}">
      <dgm:prSet/>
      <dgm:spPr/>
      <dgm:t>
        <a:bodyPr/>
        <a:lstStyle/>
        <a:p>
          <a:endParaRPr lang="en-US" sz="900"/>
        </a:p>
      </dgm:t>
    </dgm:pt>
    <dgm:pt modelId="{793DD93D-58C4-4625-8767-FBD84D238F4F}">
      <dgm:prSet custT="1"/>
      <dgm:spPr/>
      <dgm:t>
        <a:bodyPr/>
        <a:lstStyle/>
        <a:p>
          <a:pPr rtl="0"/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Точки, които правят независимо измерване на осветеност на няколко места в града</a:t>
          </a:r>
        </a:p>
      </dgm:t>
    </dgm:pt>
    <dgm:pt modelId="{DB782715-002B-411E-81AC-6CC35C1AC360}" type="parTrans" cxnId="{32BED989-CBC4-42AD-8F44-222AAB69BB56}">
      <dgm:prSet/>
      <dgm:spPr/>
      <dgm:t>
        <a:bodyPr/>
        <a:lstStyle/>
        <a:p>
          <a:endParaRPr lang="bg-BG" sz="900"/>
        </a:p>
      </dgm:t>
    </dgm:pt>
    <dgm:pt modelId="{1AA5AD09-ED8B-4592-80DD-50A604DEE41C}" type="sibTrans" cxnId="{32BED989-CBC4-42AD-8F44-222AAB69BB56}">
      <dgm:prSet/>
      <dgm:spPr/>
      <dgm:t>
        <a:bodyPr/>
        <a:lstStyle/>
        <a:p>
          <a:endParaRPr lang="bg-BG" sz="900"/>
        </a:p>
      </dgm:t>
    </dgm:pt>
    <dgm:pt modelId="{C18E319F-0AA5-43BB-A92C-6F1EF8CC5B1E}">
      <dgm:prSet custT="1"/>
      <dgm:spPr/>
      <dgm:t>
        <a:bodyPr/>
        <a:lstStyle/>
        <a:p>
          <a:pPr rtl="0"/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Реален отчет на актуалното състояние, на база на сложен алгоритъм от данни , изчислява дали системата е необходимо да включи по-рано, в точното време  или да отложи включването.</a:t>
          </a:r>
        </a:p>
      </dgm:t>
    </dgm:pt>
    <dgm:pt modelId="{1D3CE3F1-587E-4942-A6CE-4775DF76792C}" type="parTrans" cxnId="{A7DF517D-CD19-425C-9DD9-7B92B8FEBAC1}">
      <dgm:prSet/>
      <dgm:spPr/>
      <dgm:t>
        <a:bodyPr/>
        <a:lstStyle/>
        <a:p>
          <a:endParaRPr lang="bg-BG" sz="900"/>
        </a:p>
      </dgm:t>
    </dgm:pt>
    <dgm:pt modelId="{A8F3D77F-40BC-4BB9-BAA6-BAFA739B030D}" type="sibTrans" cxnId="{A7DF517D-CD19-425C-9DD9-7B92B8FEBAC1}">
      <dgm:prSet/>
      <dgm:spPr/>
      <dgm:t>
        <a:bodyPr/>
        <a:lstStyle/>
        <a:p>
          <a:endParaRPr lang="bg-BG" sz="900"/>
        </a:p>
      </dgm:t>
    </dgm:pt>
    <dgm:pt modelId="{AC919D29-4FE6-4229-B0E6-C2B605DF8411}">
      <dgm:prSet custT="1"/>
      <dgm:spPr/>
      <dgm:t>
        <a:bodyPr/>
        <a:lstStyle/>
        <a:p>
          <a:pPr rtl="0"/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Когато трябва да изключи системата също половин час преди определения календарен график на слънцестоенето преценява дали да изключи осветлението или е нужно да се отложи изключването. </a:t>
          </a:r>
        </a:p>
      </dgm:t>
    </dgm:pt>
    <dgm:pt modelId="{477764A6-8348-47BF-B8B3-39F2275C0330}" type="parTrans" cxnId="{0AFF3552-DE6C-4FC9-A534-679A2082294C}">
      <dgm:prSet/>
      <dgm:spPr/>
      <dgm:t>
        <a:bodyPr/>
        <a:lstStyle/>
        <a:p>
          <a:endParaRPr lang="bg-BG" sz="900"/>
        </a:p>
      </dgm:t>
    </dgm:pt>
    <dgm:pt modelId="{CB1888A8-5FB1-4F12-B58A-CE6F9848A7A0}" type="sibTrans" cxnId="{0AFF3552-DE6C-4FC9-A534-679A2082294C}">
      <dgm:prSet/>
      <dgm:spPr/>
      <dgm:t>
        <a:bodyPr/>
        <a:lstStyle/>
        <a:p>
          <a:endParaRPr lang="bg-BG" sz="900"/>
        </a:p>
      </dgm:t>
    </dgm:pt>
    <dgm:pt modelId="{11616A93-C36C-43E8-944A-F20DEB7D7A8B}">
      <dgm:prSet custT="1"/>
      <dgm:spPr/>
      <dgm:t>
        <a:bodyPr/>
        <a:lstStyle/>
        <a:p>
          <a:pPr rtl="0"/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Когато трябва да промени своите параметри на включване или изключване на база алгоритъма, системата взема решение на принципа на „изкуствен интелект“ на база обработените  параметри и подава сигнал за  съответното действие на главния контролер, а в рамките до 2 минути той е подал съответната команда на всички над 270 индивидуални </a:t>
          </a:r>
          <a:r>
            <a:rPr lang="ru-RU" sz="1050" b="1" noProof="0" dirty="0">
              <a:latin typeface="Arial" panose="020B0604020202020204" pitchFamily="34" charset="0"/>
              <a:cs typeface="Arial" panose="020B0604020202020204" pitchFamily="34" charset="0"/>
            </a:rPr>
            <a:t>контролера. </a:t>
          </a:r>
          <a:endParaRPr lang="bg-BG" sz="105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F5224A-3942-4D7D-819D-BF9B2667D39A}" type="parTrans" cxnId="{1DBB8582-8ABC-4A3F-9D0F-A57A5135E7DA}">
      <dgm:prSet/>
      <dgm:spPr/>
      <dgm:t>
        <a:bodyPr/>
        <a:lstStyle/>
        <a:p>
          <a:endParaRPr lang="bg-BG" sz="900"/>
        </a:p>
      </dgm:t>
    </dgm:pt>
    <dgm:pt modelId="{43A23516-318F-4C50-9589-47DE359F2C5B}" type="sibTrans" cxnId="{1DBB8582-8ABC-4A3F-9D0F-A57A5135E7DA}">
      <dgm:prSet/>
      <dgm:spPr/>
      <dgm:t>
        <a:bodyPr/>
        <a:lstStyle/>
        <a:p>
          <a:endParaRPr lang="bg-BG" sz="900"/>
        </a:p>
      </dgm:t>
    </dgm:pt>
    <dgm:pt modelId="{4C1E9E33-9076-4101-B649-0124887CEF1F}">
      <dgm:prSet custT="1"/>
      <dgm:spPr/>
      <dgm:t>
        <a:bodyPr/>
        <a:lstStyle/>
        <a:p>
          <a:pPr rtl="0"/>
          <a:r>
            <a:rPr lang="ru-RU" sz="1050" b="1" noProof="0" dirty="0"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случай, че всички датчици едновременно покажат много ниски стойности на осветеността системата може да включи осветлението и в много по-ранен част напр. в случай на буря или друг проблем довел до продължително затъмнение. </a:t>
          </a:r>
        </a:p>
      </dgm:t>
    </dgm:pt>
    <dgm:pt modelId="{B261C940-34FC-4C64-9FE3-AE759F7A9506}" type="parTrans" cxnId="{F0F0E280-667E-4722-BF3A-3A2732B57F28}">
      <dgm:prSet/>
      <dgm:spPr/>
      <dgm:t>
        <a:bodyPr/>
        <a:lstStyle/>
        <a:p>
          <a:endParaRPr lang="bg-BG" sz="900"/>
        </a:p>
      </dgm:t>
    </dgm:pt>
    <dgm:pt modelId="{3B86A685-0317-4CE0-BED1-603A47D8A4BD}" type="sibTrans" cxnId="{F0F0E280-667E-4722-BF3A-3A2732B57F28}">
      <dgm:prSet/>
      <dgm:spPr/>
      <dgm:t>
        <a:bodyPr/>
        <a:lstStyle/>
        <a:p>
          <a:endParaRPr lang="bg-BG" sz="900"/>
        </a:p>
      </dgm:t>
    </dgm:pt>
    <dgm:pt modelId="{62F65A0B-5218-447E-A61B-A08307804179}">
      <dgm:prSet custT="1"/>
      <dgm:spPr/>
      <dgm:t>
        <a:bodyPr/>
        <a:lstStyle/>
        <a:p>
          <a:pPr rtl="0"/>
          <a:r>
            <a:rPr lang="bg-BG" sz="1050" b="1" noProof="0" dirty="0">
              <a:latin typeface="Arial" panose="020B0604020202020204" pitchFamily="34" charset="0"/>
              <a:cs typeface="Arial" panose="020B0604020202020204" pitchFamily="34" charset="0"/>
            </a:rPr>
            <a:t>Всичко това дава възможност за преразход на времето на работа на системата само с  7 часа и 36 минути за цялата година и при максимално спазване на Европейският стандарт за улично осветление и същевременно възможно най-близко включване на осветлението до залеза на слънцето и същевременно най-близко изключване съгласно изгрева, което осигурява максимален комфорт на населените и същевременно реализиране на енергийна ефективност. </a:t>
          </a:r>
        </a:p>
      </dgm:t>
    </dgm:pt>
    <dgm:pt modelId="{F579069F-851F-40F3-B8C3-B9FDE5806EC6}" type="parTrans" cxnId="{AE9CA0A9-3AAB-43A5-A1C0-1677FAEC5B53}">
      <dgm:prSet/>
      <dgm:spPr/>
      <dgm:t>
        <a:bodyPr/>
        <a:lstStyle/>
        <a:p>
          <a:endParaRPr lang="bg-BG" sz="900"/>
        </a:p>
      </dgm:t>
    </dgm:pt>
    <dgm:pt modelId="{1FD7A5AD-E5CD-41E1-A80F-2FA0005A7D39}" type="sibTrans" cxnId="{AE9CA0A9-3AAB-43A5-A1C0-1677FAEC5B53}">
      <dgm:prSet/>
      <dgm:spPr/>
      <dgm:t>
        <a:bodyPr/>
        <a:lstStyle/>
        <a:p>
          <a:endParaRPr lang="bg-BG" sz="900"/>
        </a:p>
      </dgm:t>
    </dgm:pt>
    <dgm:pt modelId="{2F3B13B1-FEE2-4097-ABAC-951CBD974B25}" type="pres">
      <dgm:prSet presAssocID="{E71753BD-47B4-4241-BB41-34380CE7BAD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1E5EC6A-BD68-43FD-B475-06DAF4EFFDD1}" type="pres">
      <dgm:prSet presAssocID="{E71753BD-47B4-4241-BB41-34380CE7BADA}" presName="Name1" presStyleCnt="0"/>
      <dgm:spPr/>
    </dgm:pt>
    <dgm:pt modelId="{510A248E-2A28-4751-8079-31E459D338EC}" type="pres">
      <dgm:prSet presAssocID="{E71753BD-47B4-4241-BB41-34380CE7BADA}" presName="cycle" presStyleCnt="0"/>
      <dgm:spPr/>
    </dgm:pt>
    <dgm:pt modelId="{DBF15427-CE9C-4401-A298-C9AA306AC314}" type="pres">
      <dgm:prSet presAssocID="{E71753BD-47B4-4241-BB41-34380CE7BADA}" presName="srcNode" presStyleLbl="node1" presStyleIdx="0" presStyleCnt="7"/>
      <dgm:spPr/>
    </dgm:pt>
    <dgm:pt modelId="{B9BA2169-05FA-4006-82A3-303D79763109}" type="pres">
      <dgm:prSet presAssocID="{E71753BD-47B4-4241-BB41-34380CE7BADA}" presName="conn" presStyleLbl="parChTrans1D2" presStyleIdx="0" presStyleCnt="1"/>
      <dgm:spPr/>
      <dgm:t>
        <a:bodyPr/>
        <a:lstStyle/>
        <a:p>
          <a:endParaRPr lang="en-US"/>
        </a:p>
      </dgm:t>
    </dgm:pt>
    <dgm:pt modelId="{5A99D03B-D892-49F8-9DBE-317091596ED4}" type="pres">
      <dgm:prSet presAssocID="{E71753BD-47B4-4241-BB41-34380CE7BADA}" presName="extraNode" presStyleLbl="node1" presStyleIdx="0" presStyleCnt="7"/>
      <dgm:spPr/>
    </dgm:pt>
    <dgm:pt modelId="{0E8117D7-45EB-45B5-B690-E18004633EE7}" type="pres">
      <dgm:prSet presAssocID="{E71753BD-47B4-4241-BB41-34380CE7BADA}" presName="dstNode" presStyleLbl="node1" presStyleIdx="0" presStyleCnt="7"/>
      <dgm:spPr/>
    </dgm:pt>
    <dgm:pt modelId="{26D43060-C577-46CE-84C6-34BFAF3A1322}" type="pres">
      <dgm:prSet presAssocID="{EA2D43F0-DF8D-45B3-B4EB-A8A781653376}" presName="text_1" presStyleLbl="node1" presStyleIdx="0" presStyleCnt="7" custScaleY="79115" custLinFactNeighborX="15" custLinFactNeighborY="-279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24046A-31F1-4D2E-9385-B53854E3D5BC}" type="pres">
      <dgm:prSet presAssocID="{EA2D43F0-DF8D-45B3-B4EB-A8A781653376}" presName="accent_1" presStyleCnt="0"/>
      <dgm:spPr/>
    </dgm:pt>
    <dgm:pt modelId="{336810DE-FA69-4FD6-A63F-46D31FF2E587}" type="pres">
      <dgm:prSet presAssocID="{EA2D43F0-DF8D-45B3-B4EB-A8A781653376}" presName="accentRepeatNode" presStyleLbl="solidFgAcc1" presStyleIdx="0" presStyleCnt="7" custLinFactNeighborX="1387" custLinFactNeighborY="-15436"/>
      <dgm:spPr/>
    </dgm:pt>
    <dgm:pt modelId="{DF0D1E58-8C55-4CDE-8425-C93BAACC92A7}" type="pres">
      <dgm:prSet presAssocID="{793DD93D-58C4-4625-8767-FBD84D238F4F}" presName="text_2" presStyleLbl="node1" presStyleIdx="1" presStyleCnt="7" custScaleY="83392" custLinFactNeighborX="93" custLinFactNeighborY="-68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4C7F8-EFFA-4B44-84A9-E30AB1494C50}" type="pres">
      <dgm:prSet presAssocID="{793DD93D-58C4-4625-8767-FBD84D238F4F}" presName="accent_2" presStyleCnt="0"/>
      <dgm:spPr/>
    </dgm:pt>
    <dgm:pt modelId="{DECFD589-2E04-4E2B-B96B-31D761797E6C}" type="pres">
      <dgm:prSet presAssocID="{793DD93D-58C4-4625-8767-FBD84D238F4F}" presName="accentRepeatNode" presStyleLbl="solidFgAcc1" presStyleIdx="1" presStyleCnt="7" custLinFactNeighborX="-10036" custLinFactNeighborY="-50722"/>
      <dgm:spPr/>
    </dgm:pt>
    <dgm:pt modelId="{9D4025A4-5B00-4CF6-B378-84955D58F59D}" type="pres">
      <dgm:prSet presAssocID="{C18E319F-0AA5-43BB-A92C-6F1EF8CC5B1E}" presName="text_3" presStyleLbl="node1" presStyleIdx="2" presStyleCnt="7" custScaleY="123129" custLinFactNeighborX="-170" custLinFactNeighborY="-92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4DF394-706A-4BE9-8FE3-6330A30032AB}" type="pres">
      <dgm:prSet presAssocID="{C18E319F-0AA5-43BB-A92C-6F1EF8CC5B1E}" presName="accent_3" presStyleCnt="0"/>
      <dgm:spPr/>
    </dgm:pt>
    <dgm:pt modelId="{8AE779DE-4997-4B46-A87C-90D39EEFC834}" type="pres">
      <dgm:prSet presAssocID="{C18E319F-0AA5-43BB-A92C-6F1EF8CC5B1E}" presName="accentRepeatNode" presStyleLbl="solidFgAcc1" presStyleIdx="2" presStyleCnt="7" custLinFactNeighborX="-13059" custLinFactNeighborY="-72895"/>
      <dgm:spPr/>
    </dgm:pt>
    <dgm:pt modelId="{C53E0D76-CB86-4D25-9096-04F05C786E20}" type="pres">
      <dgm:prSet presAssocID="{AC919D29-4FE6-4229-B0E6-C2B605DF8411}" presName="text_4" presStyleLbl="node1" presStyleIdx="3" presStyleCnt="7" custScaleX="98796" custScaleY="118570" custLinFactNeighborX="276" custLinFactNeighborY="-91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87977-95AD-4A5D-8AAE-B2E411A20A26}" type="pres">
      <dgm:prSet presAssocID="{AC919D29-4FE6-4229-B0E6-C2B605DF8411}" presName="accent_4" presStyleCnt="0"/>
      <dgm:spPr/>
    </dgm:pt>
    <dgm:pt modelId="{A7B9802E-BF9A-47B3-95E5-BC085A233041}" type="pres">
      <dgm:prSet presAssocID="{AC919D29-4FE6-4229-B0E6-C2B605DF8411}" presName="accentRepeatNode" presStyleLbl="solidFgAcc1" presStyleIdx="3" presStyleCnt="7" custLinFactNeighborX="-1282" custLinFactNeighborY="-82931"/>
      <dgm:spPr/>
    </dgm:pt>
    <dgm:pt modelId="{3ABAE8EE-B920-4399-B8CB-2AC3ED4F0B48}" type="pres">
      <dgm:prSet presAssocID="{11616A93-C36C-43E8-944A-F20DEB7D7A8B}" presName="text_5" presStyleLbl="node1" presStyleIdx="4" presStyleCnt="7" custScaleX="100284" custScaleY="184800" custLinFactNeighborX="-28" custLinFactNeighborY="-75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7712EA-EE30-40A4-8163-DE20B1FCD291}" type="pres">
      <dgm:prSet presAssocID="{11616A93-C36C-43E8-944A-F20DEB7D7A8B}" presName="accent_5" presStyleCnt="0"/>
      <dgm:spPr/>
    </dgm:pt>
    <dgm:pt modelId="{C000D718-212C-44D7-82D6-783532188C8A}" type="pres">
      <dgm:prSet presAssocID="{11616A93-C36C-43E8-944A-F20DEB7D7A8B}" presName="accentRepeatNode" presStyleLbl="solidFgAcc1" presStyleIdx="4" presStyleCnt="7" custLinFactNeighborX="-807" custLinFactNeighborY="-59894"/>
      <dgm:spPr/>
    </dgm:pt>
    <dgm:pt modelId="{621878EC-034E-4C70-8336-A56635AC6C81}" type="pres">
      <dgm:prSet presAssocID="{4C1E9E33-9076-4101-B649-0124887CEF1F}" presName="text_6" presStyleLbl="node1" presStyleIdx="5" presStyleCnt="7" custScaleY="142518" custLinFactNeighborX="93" custLinFactNeighborY="-32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3DEA5-F5FF-49F5-820D-FB863DB58D2F}" type="pres">
      <dgm:prSet presAssocID="{4C1E9E33-9076-4101-B649-0124887CEF1F}" presName="accent_6" presStyleCnt="0"/>
      <dgm:spPr/>
    </dgm:pt>
    <dgm:pt modelId="{4C519DB3-FF77-4F55-BA4E-67D5FE5EA0E2}" type="pres">
      <dgm:prSet presAssocID="{4C1E9E33-9076-4101-B649-0124887CEF1F}" presName="accentRepeatNode" presStyleLbl="solidFgAcc1" presStyleIdx="5" presStyleCnt="7" custLinFactNeighborX="2190" custLinFactNeighborY="-20936"/>
      <dgm:spPr/>
    </dgm:pt>
    <dgm:pt modelId="{34142E9C-8A3B-4A30-8B65-AC844B54CD58}" type="pres">
      <dgm:prSet presAssocID="{62F65A0B-5218-447E-A61B-A08307804179}" presName="text_7" presStyleLbl="node1" presStyleIdx="6" presStyleCnt="7" custScaleY="203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E384F-F79A-42BF-B021-F5260246054A}" type="pres">
      <dgm:prSet presAssocID="{62F65A0B-5218-447E-A61B-A08307804179}" presName="accent_7" presStyleCnt="0"/>
      <dgm:spPr/>
    </dgm:pt>
    <dgm:pt modelId="{A068356A-1A9A-4BE7-AF6E-EFCB35C3771D}" type="pres">
      <dgm:prSet presAssocID="{62F65A0B-5218-447E-A61B-A08307804179}" presName="accentRepeatNode" presStyleLbl="solidFgAcc1" presStyleIdx="6" presStyleCnt="7"/>
      <dgm:spPr/>
    </dgm:pt>
  </dgm:ptLst>
  <dgm:cxnLst>
    <dgm:cxn modelId="{9EAE2D54-5625-4416-90DB-1CCE95245C7A}" type="presOf" srcId="{793DD93D-58C4-4625-8767-FBD84D238F4F}" destId="{DF0D1E58-8C55-4CDE-8425-C93BAACC92A7}" srcOrd="0" destOrd="0" presId="urn:microsoft.com/office/officeart/2008/layout/VerticalCurvedList"/>
    <dgm:cxn modelId="{1DBB8582-8ABC-4A3F-9D0F-A57A5135E7DA}" srcId="{E71753BD-47B4-4241-BB41-34380CE7BADA}" destId="{11616A93-C36C-43E8-944A-F20DEB7D7A8B}" srcOrd="4" destOrd="0" parTransId="{CDF5224A-3942-4D7D-819D-BF9B2667D39A}" sibTransId="{43A23516-318F-4C50-9589-47DE359F2C5B}"/>
    <dgm:cxn modelId="{F0F0E280-667E-4722-BF3A-3A2732B57F28}" srcId="{E71753BD-47B4-4241-BB41-34380CE7BADA}" destId="{4C1E9E33-9076-4101-B649-0124887CEF1F}" srcOrd="5" destOrd="0" parTransId="{B261C940-34FC-4C64-9FE3-AE759F7A9506}" sibTransId="{3B86A685-0317-4CE0-BED1-603A47D8A4BD}"/>
    <dgm:cxn modelId="{35E27185-80FC-40F7-8A3D-AADD90F477B6}" type="presOf" srcId="{E71753BD-47B4-4241-BB41-34380CE7BADA}" destId="{2F3B13B1-FEE2-4097-ABAC-951CBD974B25}" srcOrd="0" destOrd="0" presId="urn:microsoft.com/office/officeart/2008/layout/VerticalCurvedList"/>
    <dgm:cxn modelId="{5BB0CECD-0F48-4BC6-8230-DF93B7C9BFBD}" type="presOf" srcId="{4C1E9E33-9076-4101-B649-0124887CEF1F}" destId="{621878EC-034E-4C70-8336-A56635AC6C81}" srcOrd="0" destOrd="0" presId="urn:microsoft.com/office/officeart/2008/layout/VerticalCurvedList"/>
    <dgm:cxn modelId="{0AFF3552-DE6C-4FC9-A534-679A2082294C}" srcId="{E71753BD-47B4-4241-BB41-34380CE7BADA}" destId="{AC919D29-4FE6-4229-B0E6-C2B605DF8411}" srcOrd="3" destOrd="0" parTransId="{477764A6-8348-47BF-B8B3-39F2275C0330}" sibTransId="{CB1888A8-5FB1-4F12-B58A-CE6F9848A7A0}"/>
    <dgm:cxn modelId="{32BED989-CBC4-42AD-8F44-222AAB69BB56}" srcId="{E71753BD-47B4-4241-BB41-34380CE7BADA}" destId="{793DD93D-58C4-4625-8767-FBD84D238F4F}" srcOrd="1" destOrd="0" parTransId="{DB782715-002B-411E-81AC-6CC35C1AC360}" sibTransId="{1AA5AD09-ED8B-4592-80DD-50A604DEE41C}"/>
    <dgm:cxn modelId="{D417E183-D8FE-465A-AF8F-D79A16F3E7A4}" type="presOf" srcId="{AC919D29-4FE6-4229-B0E6-C2B605DF8411}" destId="{C53E0D76-CB86-4D25-9096-04F05C786E20}" srcOrd="0" destOrd="0" presId="urn:microsoft.com/office/officeart/2008/layout/VerticalCurvedList"/>
    <dgm:cxn modelId="{603B9682-EE6E-4860-8011-013A2BADE0E4}" type="presOf" srcId="{C18E319F-0AA5-43BB-A92C-6F1EF8CC5B1E}" destId="{9D4025A4-5B00-4CF6-B378-84955D58F59D}" srcOrd="0" destOrd="0" presId="urn:microsoft.com/office/officeart/2008/layout/VerticalCurvedList"/>
    <dgm:cxn modelId="{EEB29AAF-391B-4B5F-AEBF-234AB47D5498}" type="presOf" srcId="{11616A93-C36C-43E8-944A-F20DEB7D7A8B}" destId="{3ABAE8EE-B920-4399-B8CB-2AC3ED4F0B48}" srcOrd="0" destOrd="0" presId="urn:microsoft.com/office/officeart/2008/layout/VerticalCurvedList"/>
    <dgm:cxn modelId="{A7DF517D-CD19-425C-9DD9-7B92B8FEBAC1}" srcId="{E71753BD-47B4-4241-BB41-34380CE7BADA}" destId="{C18E319F-0AA5-43BB-A92C-6F1EF8CC5B1E}" srcOrd="2" destOrd="0" parTransId="{1D3CE3F1-587E-4942-A6CE-4775DF76792C}" sibTransId="{A8F3D77F-40BC-4BB9-BAA6-BAFA739B030D}"/>
    <dgm:cxn modelId="{A3B88BFC-F1CD-4557-B5E7-3229E5962A2B}" type="presOf" srcId="{62F65A0B-5218-447E-A61B-A08307804179}" destId="{34142E9C-8A3B-4A30-8B65-AC844B54CD58}" srcOrd="0" destOrd="0" presId="urn:microsoft.com/office/officeart/2008/layout/VerticalCurvedList"/>
    <dgm:cxn modelId="{AE9CA0A9-3AAB-43A5-A1C0-1677FAEC5B53}" srcId="{E71753BD-47B4-4241-BB41-34380CE7BADA}" destId="{62F65A0B-5218-447E-A61B-A08307804179}" srcOrd="6" destOrd="0" parTransId="{F579069F-851F-40F3-B8C3-B9FDE5806EC6}" sibTransId="{1FD7A5AD-E5CD-41E1-A80F-2FA0005A7D39}"/>
    <dgm:cxn modelId="{639B8EE7-F042-41A8-8051-5CEF8EB596DC}" srcId="{E71753BD-47B4-4241-BB41-34380CE7BADA}" destId="{EA2D43F0-DF8D-45B3-B4EB-A8A781653376}" srcOrd="0" destOrd="0" parTransId="{B19BC984-3C87-48FB-939D-C4F346EBE715}" sibTransId="{F29B3631-D97B-4EEB-A01E-3A561B97DF3E}"/>
    <dgm:cxn modelId="{ACA666BB-5B6A-4AAF-B8D6-48361AA02DAD}" type="presOf" srcId="{EA2D43F0-DF8D-45B3-B4EB-A8A781653376}" destId="{26D43060-C577-46CE-84C6-34BFAF3A1322}" srcOrd="0" destOrd="0" presId="urn:microsoft.com/office/officeart/2008/layout/VerticalCurvedList"/>
    <dgm:cxn modelId="{1731AB51-8E08-4450-8231-0912530C9D4B}" type="presOf" srcId="{F29B3631-D97B-4EEB-A01E-3A561B97DF3E}" destId="{B9BA2169-05FA-4006-82A3-303D79763109}" srcOrd="0" destOrd="0" presId="urn:microsoft.com/office/officeart/2008/layout/VerticalCurvedList"/>
    <dgm:cxn modelId="{DFFEFFA9-F703-492C-ADB2-8FF4104676BB}" type="presParOf" srcId="{2F3B13B1-FEE2-4097-ABAC-951CBD974B25}" destId="{81E5EC6A-BD68-43FD-B475-06DAF4EFFDD1}" srcOrd="0" destOrd="0" presId="urn:microsoft.com/office/officeart/2008/layout/VerticalCurvedList"/>
    <dgm:cxn modelId="{BEB23936-9DA6-4EF9-83E7-EBE29648EAFB}" type="presParOf" srcId="{81E5EC6A-BD68-43FD-B475-06DAF4EFFDD1}" destId="{510A248E-2A28-4751-8079-31E459D338EC}" srcOrd="0" destOrd="0" presId="urn:microsoft.com/office/officeart/2008/layout/VerticalCurvedList"/>
    <dgm:cxn modelId="{8E2B7218-59B8-4E5C-8527-912FD5D23CF3}" type="presParOf" srcId="{510A248E-2A28-4751-8079-31E459D338EC}" destId="{DBF15427-CE9C-4401-A298-C9AA306AC314}" srcOrd="0" destOrd="0" presId="urn:microsoft.com/office/officeart/2008/layout/VerticalCurvedList"/>
    <dgm:cxn modelId="{3BE6AB18-FFAE-4BF9-BFCB-41A2FA1BDEC4}" type="presParOf" srcId="{510A248E-2A28-4751-8079-31E459D338EC}" destId="{B9BA2169-05FA-4006-82A3-303D79763109}" srcOrd="1" destOrd="0" presId="urn:microsoft.com/office/officeart/2008/layout/VerticalCurvedList"/>
    <dgm:cxn modelId="{800EF892-E433-4C9F-A6DD-590F941864C2}" type="presParOf" srcId="{510A248E-2A28-4751-8079-31E459D338EC}" destId="{5A99D03B-D892-49F8-9DBE-317091596ED4}" srcOrd="2" destOrd="0" presId="urn:microsoft.com/office/officeart/2008/layout/VerticalCurvedList"/>
    <dgm:cxn modelId="{71134BFF-00D9-423C-8F23-9C17910421E4}" type="presParOf" srcId="{510A248E-2A28-4751-8079-31E459D338EC}" destId="{0E8117D7-45EB-45B5-B690-E18004633EE7}" srcOrd="3" destOrd="0" presId="urn:microsoft.com/office/officeart/2008/layout/VerticalCurvedList"/>
    <dgm:cxn modelId="{B2E3226C-BCB2-43EA-B4C1-4ED563E928B7}" type="presParOf" srcId="{81E5EC6A-BD68-43FD-B475-06DAF4EFFDD1}" destId="{26D43060-C577-46CE-84C6-34BFAF3A1322}" srcOrd="1" destOrd="0" presId="urn:microsoft.com/office/officeart/2008/layout/VerticalCurvedList"/>
    <dgm:cxn modelId="{06EF410F-1C18-413F-B0C8-75DF32D940C7}" type="presParOf" srcId="{81E5EC6A-BD68-43FD-B475-06DAF4EFFDD1}" destId="{7C24046A-31F1-4D2E-9385-B53854E3D5BC}" srcOrd="2" destOrd="0" presId="urn:microsoft.com/office/officeart/2008/layout/VerticalCurvedList"/>
    <dgm:cxn modelId="{2934BF47-E4A8-4903-81B9-58FA22CB3D8D}" type="presParOf" srcId="{7C24046A-31F1-4D2E-9385-B53854E3D5BC}" destId="{336810DE-FA69-4FD6-A63F-46D31FF2E587}" srcOrd="0" destOrd="0" presId="urn:microsoft.com/office/officeart/2008/layout/VerticalCurvedList"/>
    <dgm:cxn modelId="{2DED0D40-A491-416B-AEB7-899A78DA530A}" type="presParOf" srcId="{81E5EC6A-BD68-43FD-B475-06DAF4EFFDD1}" destId="{DF0D1E58-8C55-4CDE-8425-C93BAACC92A7}" srcOrd="3" destOrd="0" presId="urn:microsoft.com/office/officeart/2008/layout/VerticalCurvedList"/>
    <dgm:cxn modelId="{1DAA21FA-2907-4F77-A47B-E9444E63C7C6}" type="presParOf" srcId="{81E5EC6A-BD68-43FD-B475-06DAF4EFFDD1}" destId="{37B4C7F8-EFFA-4B44-84A9-E30AB1494C50}" srcOrd="4" destOrd="0" presId="urn:microsoft.com/office/officeart/2008/layout/VerticalCurvedList"/>
    <dgm:cxn modelId="{E0AB09DA-98EE-489C-96BA-91406699035E}" type="presParOf" srcId="{37B4C7F8-EFFA-4B44-84A9-E30AB1494C50}" destId="{DECFD589-2E04-4E2B-B96B-31D761797E6C}" srcOrd="0" destOrd="0" presId="urn:microsoft.com/office/officeart/2008/layout/VerticalCurvedList"/>
    <dgm:cxn modelId="{BDCF518A-6DA6-4691-B957-1E7336A021B5}" type="presParOf" srcId="{81E5EC6A-BD68-43FD-B475-06DAF4EFFDD1}" destId="{9D4025A4-5B00-4CF6-B378-84955D58F59D}" srcOrd="5" destOrd="0" presId="urn:microsoft.com/office/officeart/2008/layout/VerticalCurvedList"/>
    <dgm:cxn modelId="{6B8658EB-6DB1-4BC8-AFF0-E74D1E242284}" type="presParOf" srcId="{81E5EC6A-BD68-43FD-B475-06DAF4EFFDD1}" destId="{574DF394-706A-4BE9-8FE3-6330A30032AB}" srcOrd="6" destOrd="0" presId="urn:microsoft.com/office/officeart/2008/layout/VerticalCurvedList"/>
    <dgm:cxn modelId="{78AF04E9-27D4-45EA-94AD-6DC1371F8DAB}" type="presParOf" srcId="{574DF394-706A-4BE9-8FE3-6330A30032AB}" destId="{8AE779DE-4997-4B46-A87C-90D39EEFC834}" srcOrd="0" destOrd="0" presId="urn:microsoft.com/office/officeart/2008/layout/VerticalCurvedList"/>
    <dgm:cxn modelId="{3B03D4CE-5DE6-489B-A5B2-8E58D3973BBB}" type="presParOf" srcId="{81E5EC6A-BD68-43FD-B475-06DAF4EFFDD1}" destId="{C53E0D76-CB86-4D25-9096-04F05C786E20}" srcOrd="7" destOrd="0" presId="urn:microsoft.com/office/officeart/2008/layout/VerticalCurvedList"/>
    <dgm:cxn modelId="{67822E5F-DA8B-4DC4-BB29-6CB7788B6E82}" type="presParOf" srcId="{81E5EC6A-BD68-43FD-B475-06DAF4EFFDD1}" destId="{41287977-95AD-4A5D-8AAE-B2E411A20A26}" srcOrd="8" destOrd="0" presId="urn:microsoft.com/office/officeart/2008/layout/VerticalCurvedList"/>
    <dgm:cxn modelId="{752E54B2-AF0C-44ED-A10C-F67FC9D8691F}" type="presParOf" srcId="{41287977-95AD-4A5D-8AAE-B2E411A20A26}" destId="{A7B9802E-BF9A-47B3-95E5-BC085A233041}" srcOrd="0" destOrd="0" presId="urn:microsoft.com/office/officeart/2008/layout/VerticalCurvedList"/>
    <dgm:cxn modelId="{8C22F94A-29B8-4251-908E-DD7A352EF0AC}" type="presParOf" srcId="{81E5EC6A-BD68-43FD-B475-06DAF4EFFDD1}" destId="{3ABAE8EE-B920-4399-B8CB-2AC3ED4F0B48}" srcOrd="9" destOrd="0" presId="urn:microsoft.com/office/officeart/2008/layout/VerticalCurvedList"/>
    <dgm:cxn modelId="{BA5BC09B-AC3B-4563-B83E-772D8772A795}" type="presParOf" srcId="{81E5EC6A-BD68-43FD-B475-06DAF4EFFDD1}" destId="{FC7712EA-EE30-40A4-8163-DE20B1FCD291}" srcOrd="10" destOrd="0" presId="urn:microsoft.com/office/officeart/2008/layout/VerticalCurvedList"/>
    <dgm:cxn modelId="{08F926ED-4AD7-4381-9AFD-6D52D46C7FF4}" type="presParOf" srcId="{FC7712EA-EE30-40A4-8163-DE20B1FCD291}" destId="{C000D718-212C-44D7-82D6-783532188C8A}" srcOrd="0" destOrd="0" presId="urn:microsoft.com/office/officeart/2008/layout/VerticalCurvedList"/>
    <dgm:cxn modelId="{6562A54D-B240-4880-91F2-8E5D5278E3E3}" type="presParOf" srcId="{81E5EC6A-BD68-43FD-B475-06DAF4EFFDD1}" destId="{621878EC-034E-4C70-8336-A56635AC6C81}" srcOrd="11" destOrd="0" presId="urn:microsoft.com/office/officeart/2008/layout/VerticalCurvedList"/>
    <dgm:cxn modelId="{E7DE80EF-6B3B-4BBC-AFF9-AEA0DD333DDA}" type="presParOf" srcId="{81E5EC6A-BD68-43FD-B475-06DAF4EFFDD1}" destId="{B4D3DEA5-F5FF-49F5-820D-FB863DB58D2F}" srcOrd="12" destOrd="0" presId="urn:microsoft.com/office/officeart/2008/layout/VerticalCurvedList"/>
    <dgm:cxn modelId="{0B4467EB-B4A7-43ED-B2B4-9404D8534B6A}" type="presParOf" srcId="{B4D3DEA5-F5FF-49F5-820D-FB863DB58D2F}" destId="{4C519DB3-FF77-4F55-BA4E-67D5FE5EA0E2}" srcOrd="0" destOrd="0" presId="urn:microsoft.com/office/officeart/2008/layout/VerticalCurvedList"/>
    <dgm:cxn modelId="{FB744DE6-08C5-4D32-8672-BD34FE84C96E}" type="presParOf" srcId="{81E5EC6A-BD68-43FD-B475-06DAF4EFFDD1}" destId="{34142E9C-8A3B-4A30-8B65-AC844B54CD58}" srcOrd="13" destOrd="0" presId="urn:microsoft.com/office/officeart/2008/layout/VerticalCurvedList"/>
    <dgm:cxn modelId="{4B5C0018-5687-42A4-A51C-9798FA111476}" type="presParOf" srcId="{81E5EC6A-BD68-43FD-B475-06DAF4EFFDD1}" destId="{48DE384F-F79A-42BF-B021-F5260246054A}" srcOrd="14" destOrd="0" presId="urn:microsoft.com/office/officeart/2008/layout/VerticalCurvedList"/>
    <dgm:cxn modelId="{7AB5EABF-5FA7-4297-BA72-626EAABFE61A}" type="presParOf" srcId="{48DE384F-F79A-42BF-B021-F5260246054A}" destId="{A068356A-1A9A-4BE7-AF6E-EFCB35C377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8869D52-901D-4393-B01B-388F139CFB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E899E9-CC00-40E1-93F0-E78A16C19333}">
      <dgm:prSet custT="1"/>
      <dgm:spPr/>
      <dgm:t>
        <a:bodyPr/>
        <a:lstStyle/>
        <a:p>
          <a:pPr algn="l" rtl="0"/>
          <a:r>
            <a:rPr lang="bg-BG" sz="1800" b="1" dirty="0"/>
            <a:t>Изключително иновативна система за управление – сложен алгоритъм за включване и изключване на уличното осветление без аналог в цяла Европа</a:t>
          </a:r>
          <a:endParaRPr lang="en-US" sz="1800" b="1" dirty="0"/>
        </a:p>
      </dgm:t>
    </dgm:pt>
    <dgm:pt modelId="{8FD0C3FE-4EC9-4D16-83D7-9212A0E9B416}" type="parTrans" cxnId="{DB298AAD-3096-4013-83B8-06B57D688D09}">
      <dgm:prSet/>
      <dgm:spPr/>
      <dgm:t>
        <a:bodyPr/>
        <a:lstStyle/>
        <a:p>
          <a:endParaRPr lang="en-US"/>
        </a:p>
      </dgm:t>
    </dgm:pt>
    <dgm:pt modelId="{A281DDF8-9CCA-4E33-B9AA-5CA1104D7700}" type="sibTrans" cxnId="{DB298AAD-3096-4013-83B8-06B57D688D09}">
      <dgm:prSet/>
      <dgm:spPr/>
      <dgm:t>
        <a:bodyPr/>
        <a:lstStyle/>
        <a:p>
          <a:endParaRPr lang="en-US"/>
        </a:p>
      </dgm:t>
    </dgm:pt>
    <dgm:pt modelId="{97C24249-2C16-4851-9516-C51068EDA616}" type="pres">
      <dgm:prSet presAssocID="{38869D52-901D-4393-B01B-388F139CF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D7B0-23E0-49B1-9A69-8BF2269053A5}" type="pres">
      <dgm:prSet presAssocID="{CEE899E9-CC00-40E1-93F0-E78A16C19333}" presName="parentText" presStyleLbl="node1" presStyleIdx="0" presStyleCnt="1" custScaleY="326141" custLinFactNeighborX="-126" custLinFactNeighborY="-494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9698F-6C92-453C-B745-3AF6CA44FC14}" type="presOf" srcId="{38869D52-901D-4393-B01B-388F139CFB6C}" destId="{97C24249-2C16-4851-9516-C51068EDA616}" srcOrd="0" destOrd="0" presId="urn:microsoft.com/office/officeart/2005/8/layout/vList2"/>
    <dgm:cxn modelId="{4A7DAC35-16C8-4652-8776-07FD9E945AB5}" type="presOf" srcId="{CEE899E9-CC00-40E1-93F0-E78A16C19333}" destId="{F02DD7B0-23E0-49B1-9A69-8BF2269053A5}" srcOrd="0" destOrd="0" presId="urn:microsoft.com/office/officeart/2005/8/layout/vList2"/>
    <dgm:cxn modelId="{DB298AAD-3096-4013-83B8-06B57D688D09}" srcId="{38869D52-901D-4393-B01B-388F139CFB6C}" destId="{CEE899E9-CC00-40E1-93F0-E78A16C19333}" srcOrd="0" destOrd="0" parTransId="{8FD0C3FE-4EC9-4D16-83D7-9212A0E9B416}" sibTransId="{A281DDF8-9CCA-4E33-B9AA-5CA1104D7700}"/>
    <dgm:cxn modelId="{D610BC5E-E48E-4092-A4EF-CD30F18A52C5}" type="presParOf" srcId="{97C24249-2C16-4851-9516-C51068EDA616}" destId="{F02DD7B0-23E0-49B1-9A69-8BF2269053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981D28-4E88-453D-9165-C76705627E3A}" type="doc">
      <dgm:prSet loTypeId="urn:microsoft.com/office/officeart/2005/8/layout/arrow4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bg-BG"/>
        </a:p>
      </dgm:t>
    </dgm:pt>
    <dgm:pt modelId="{6FB98E1E-4CDB-4C0F-8409-5FCE68C5AB02}">
      <dgm:prSet phldrT="[Text]" custT="1"/>
      <dgm:spPr/>
      <dgm:t>
        <a:bodyPr/>
        <a:lstStyle/>
        <a:p>
          <a:r>
            <a:rPr lang="bg-BG" sz="1100" b="1" dirty="0"/>
            <a:t>Включи!</a:t>
          </a:r>
        </a:p>
      </dgm:t>
    </dgm:pt>
    <dgm:pt modelId="{571094E6-3AD1-40EE-9B97-1ADC014F910A}" type="parTrans" cxnId="{F837232B-F8A5-47CB-8C23-1E29C48E56E3}">
      <dgm:prSet/>
      <dgm:spPr/>
      <dgm:t>
        <a:bodyPr/>
        <a:lstStyle/>
        <a:p>
          <a:endParaRPr lang="bg-BG"/>
        </a:p>
      </dgm:t>
    </dgm:pt>
    <dgm:pt modelId="{C2904765-9F29-48EF-BE0E-73020B9ADF1E}" type="sibTrans" cxnId="{F837232B-F8A5-47CB-8C23-1E29C48E56E3}">
      <dgm:prSet/>
      <dgm:spPr/>
      <dgm:t>
        <a:bodyPr/>
        <a:lstStyle/>
        <a:p>
          <a:endParaRPr lang="bg-BG"/>
        </a:p>
      </dgm:t>
    </dgm:pt>
    <dgm:pt modelId="{204D1D5B-E428-4438-ADD9-47767943C051}">
      <dgm:prSet phldrT="[Text]" custT="1"/>
      <dgm:spPr/>
      <dgm:t>
        <a:bodyPr/>
        <a:lstStyle/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050" b="1" dirty="0"/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050" b="1" dirty="0"/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050" b="1" dirty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g-BG" sz="1050" b="1" dirty="0"/>
            <a:t>Не включвай!</a:t>
          </a:r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050" b="1" dirty="0"/>
        </a:p>
        <a:p>
          <a:pPr marL="0"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1050" b="1" dirty="0"/>
        </a:p>
      </dgm:t>
    </dgm:pt>
    <dgm:pt modelId="{DD67FF52-8383-487E-BC4F-D37F0BE2E0CF}" type="parTrans" cxnId="{DED584A0-9919-43DF-B9A5-BF2586570F69}">
      <dgm:prSet/>
      <dgm:spPr/>
      <dgm:t>
        <a:bodyPr/>
        <a:lstStyle/>
        <a:p>
          <a:endParaRPr lang="bg-BG"/>
        </a:p>
      </dgm:t>
    </dgm:pt>
    <dgm:pt modelId="{02B37233-A1E2-4901-8C96-25D1ADA09532}" type="sibTrans" cxnId="{DED584A0-9919-43DF-B9A5-BF2586570F69}">
      <dgm:prSet/>
      <dgm:spPr/>
      <dgm:t>
        <a:bodyPr/>
        <a:lstStyle/>
        <a:p>
          <a:endParaRPr lang="bg-BG"/>
        </a:p>
      </dgm:t>
    </dgm:pt>
    <dgm:pt modelId="{7397AC6B-DB4F-440A-A211-F423C82A2BB9}" type="pres">
      <dgm:prSet presAssocID="{0E981D28-4E88-453D-9165-C76705627E3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BCAA8D-5A26-4020-850C-CD94DEE70AEA}" type="pres">
      <dgm:prSet presAssocID="{6FB98E1E-4CDB-4C0F-8409-5FCE68C5AB02}" presName="upArrow" presStyleLbl="node1" presStyleIdx="0" presStyleCnt="2"/>
      <dgm:spPr>
        <a:solidFill>
          <a:srgbClr val="00B050"/>
        </a:solidFill>
      </dgm:spPr>
    </dgm:pt>
    <dgm:pt modelId="{51C72151-5B1B-41F1-BAEF-C550C1693F33}" type="pres">
      <dgm:prSet presAssocID="{6FB98E1E-4CDB-4C0F-8409-5FCE68C5AB02}" presName="upArrowText" presStyleLbl="revTx" presStyleIdx="0" presStyleCnt="2" custScaleY="23450" custLinFactNeighborX="595" custLinFactNeighborY="-54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A2046-9C11-44DE-ADBA-A7F6F7D8DDB1}" type="pres">
      <dgm:prSet presAssocID="{204D1D5B-E428-4438-ADD9-47767943C051}" presName="downArrow" presStyleLbl="node1" presStyleIdx="1" presStyleCnt="2" custLinFactX="7119" custLinFactNeighborX="100000" custLinFactNeighborY="-38503"/>
      <dgm:spPr>
        <a:solidFill>
          <a:srgbClr val="FF0000"/>
        </a:solidFill>
      </dgm:spPr>
    </dgm:pt>
    <dgm:pt modelId="{99B0D76C-E0B0-47B5-A615-F8DBF205B528}" type="pres">
      <dgm:prSet presAssocID="{204D1D5B-E428-4438-ADD9-47767943C051}" presName="downArrowText" presStyleLbl="revTx" presStyleIdx="1" presStyleCnt="2" custScaleY="50463" custLinFactNeighborX="-95622" custLinFactNeighborY="-3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EB943-C569-4B97-9165-1D762BCDCAE2}" type="presOf" srcId="{0E981D28-4E88-453D-9165-C76705627E3A}" destId="{7397AC6B-DB4F-440A-A211-F423C82A2BB9}" srcOrd="0" destOrd="0" presId="urn:microsoft.com/office/officeart/2005/8/layout/arrow4"/>
    <dgm:cxn modelId="{5E487652-8F96-4253-B73B-22D6417FA510}" type="presOf" srcId="{6FB98E1E-4CDB-4C0F-8409-5FCE68C5AB02}" destId="{51C72151-5B1B-41F1-BAEF-C550C1693F33}" srcOrd="0" destOrd="0" presId="urn:microsoft.com/office/officeart/2005/8/layout/arrow4"/>
    <dgm:cxn modelId="{F837232B-F8A5-47CB-8C23-1E29C48E56E3}" srcId="{0E981D28-4E88-453D-9165-C76705627E3A}" destId="{6FB98E1E-4CDB-4C0F-8409-5FCE68C5AB02}" srcOrd="0" destOrd="0" parTransId="{571094E6-3AD1-40EE-9B97-1ADC014F910A}" sibTransId="{C2904765-9F29-48EF-BE0E-73020B9ADF1E}"/>
    <dgm:cxn modelId="{7C0DB09D-09A2-4867-9781-5DDE8C897CF5}" type="presOf" srcId="{204D1D5B-E428-4438-ADD9-47767943C051}" destId="{99B0D76C-E0B0-47B5-A615-F8DBF205B528}" srcOrd="0" destOrd="0" presId="urn:microsoft.com/office/officeart/2005/8/layout/arrow4"/>
    <dgm:cxn modelId="{DED584A0-9919-43DF-B9A5-BF2586570F69}" srcId="{0E981D28-4E88-453D-9165-C76705627E3A}" destId="{204D1D5B-E428-4438-ADD9-47767943C051}" srcOrd="1" destOrd="0" parTransId="{DD67FF52-8383-487E-BC4F-D37F0BE2E0CF}" sibTransId="{02B37233-A1E2-4901-8C96-25D1ADA09532}"/>
    <dgm:cxn modelId="{14A134D2-5A69-4DC8-9261-A5A46BB29932}" type="presParOf" srcId="{7397AC6B-DB4F-440A-A211-F423C82A2BB9}" destId="{13BCAA8D-5A26-4020-850C-CD94DEE70AEA}" srcOrd="0" destOrd="0" presId="urn:microsoft.com/office/officeart/2005/8/layout/arrow4"/>
    <dgm:cxn modelId="{92CD64F8-085B-456D-A8DB-A22DA801E7B1}" type="presParOf" srcId="{7397AC6B-DB4F-440A-A211-F423C82A2BB9}" destId="{51C72151-5B1B-41F1-BAEF-C550C1693F33}" srcOrd="1" destOrd="0" presId="urn:microsoft.com/office/officeart/2005/8/layout/arrow4"/>
    <dgm:cxn modelId="{46629308-5140-4BC6-BBB0-6416F5D7AE4A}" type="presParOf" srcId="{7397AC6B-DB4F-440A-A211-F423C82A2BB9}" destId="{F11A2046-9C11-44DE-ADBA-A7F6F7D8DDB1}" srcOrd="2" destOrd="0" presId="urn:microsoft.com/office/officeart/2005/8/layout/arrow4"/>
    <dgm:cxn modelId="{CEF35CCE-D902-4954-B2A2-7D77F0A40721}" type="presParOf" srcId="{7397AC6B-DB4F-440A-A211-F423C82A2BB9}" destId="{99B0D76C-E0B0-47B5-A615-F8DBF205B528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869D52-901D-4393-B01B-388F139CFB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E899E9-CC00-40E1-93F0-E78A16C19333}">
      <dgm:prSet custT="1"/>
      <dgm:spPr/>
      <dgm:t>
        <a:bodyPr/>
        <a:lstStyle/>
        <a:p>
          <a:pPr rtl="0"/>
          <a:r>
            <a:rPr lang="ru-RU" sz="2000" noProof="0" dirty="0"/>
            <a:t>Консуматори свързани към системата за улично осветление, допълнително заложени съгласно изискванията на Възложителя за подобряване на градската среда и съществуващи  консуматори</a:t>
          </a:r>
          <a:endParaRPr lang="en-US" sz="2000" noProof="0" dirty="0"/>
        </a:p>
      </dgm:t>
    </dgm:pt>
    <dgm:pt modelId="{8FD0C3FE-4EC9-4D16-83D7-9212A0E9B416}" type="parTrans" cxnId="{DB298AAD-3096-4013-83B8-06B57D688D09}">
      <dgm:prSet/>
      <dgm:spPr/>
      <dgm:t>
        <a:bodyPr/>
        <a:lstStyle/>
        <a:p>
          <a:endParaRPr lang="en-US"/>
        </a:p>
      </dgm:t>
    </dgm:pt>
    <dgm:pt modelId="{A281DDF8-9CCA-4E33-B9AA-5CA1104D7700}" type="sibTrans" cxnId="{DB298AAD-3096-4013-83B8-06B57D688D09}">
      <dgm:prSet/>
      <dgm:spPr/>
      <dgm:t>
        <a:bodyPr/>
        <a:lstStyle/>
        <a:p>
          <a:endParaRPr lang="en-US"/>
        </a:p>
      </dgm:t>
    </dgm:pt>
    <dgm:pt modelId="{97C24249-2C16-4851-9516-C51068EDA616}" type="pres">
      <dgm:prSet presAssocID="{38869D52-901D-4393-B01B-388F139CF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D7B0-23E0-49B1-9A69-8BF2269053A5}" type="pres">
      <dgm:prSet presAssocID="{CEE899E9-CC00-40E1-93F0-E78A16C19333}" presName="parentText" presStyleLbl="node1" presStyleIdx="0" presStyleCnt="1" custLinFactNeighborX="1750" custLinFactNeighborY="5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4DF73-222B-4365-B8DA-4927E41B3884}" type="presOf" srcId="{38869D52-901D-4393-B01B-388F139CFB6C}" destId="{97C24249-2C16-4851-9516-C51068EDA616}" srcOrd="0" destOrd="0" presId="urn:microsoft.com/office/officeart/2005/8/layout/vList2"/>
    <dgm:cxn modelId="{1EF2A91F-F191-414C-A1BA-BE462C337ECD}" type="presOf" srcId="{CEE899E9-CC00-40E1-93F0-E78A16C19333}" destId="{F02DD7B0-23E0-49B1-9A69-8BF2269053A5}" srcOrd="0" destOrd="0" presId="urn:microsoft.com/office/officeart/2005/8/layout/vList2"/>
    <dgm:cxn modelId="{DB298AAD-3096-4013-83B8-06B57D688D09}" srcId="{38869D52-901D-4393-B01B-388F139CFB6C}" destId="{CEE899E9-CC00-40E1-93F0-E78A16C19333}" srcOrd="0" destOrd="0" parTransId="{8FD0C3FE-4EC9-4D16-83D7-9212A0E9B416}" sibTransId="{A281DDF8-9CCA-4E33-B9AA-5CA1104D7700}"/>
    <dgm:cxn modelId="{D9793979-43B2-4201-8A00-ED9BC43172C9}" type="presParOf" srcId="{97C24249-2C16-4851-9516-C51068EDA616}" destId="{F02DD7B0-23E0-49B1-9A69-8BF2269053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641C69-C90C-4C85-8ACD-91DD6BE7697A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DB3B3D16-CA09-4E1C-A0E2-47EFC5C9F1CB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59 бр. допълнителни осветителни тела монтирани на пешеходни пътеки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DFD07-1C90-4821-AAE9-14C9B62CA311}" type="parTrans" cxnId="{BCDFB5E5-7B52-4ED8-AF21-2BFB231B17F9}">
      <dgm:prSet/>
      <dgm:spPr/>
      <dgm:t>
        <a:bodyPr/>
        <a:lstStyle/>
        <a:p>
          <a:endParaRPr lang="bg-BG"/>
        </a:p>
      </dgm:t>
    </dgm:pt>
    <dgm:pt modelId="{4275EA5A-0B80-4449-AD9A-CFF4721523D3}" type="sibTrans" cxnId="{BCDFB5E5-7B52-4ED8-AF21-2BFB231B17F9}">
      <dgm:prSet/>
      <dgm:spPr/>
      <dgm:t>
        <a:bodyPr/>
        <a:lstStyle/>
        <a:p>
          <a:endParaRPr lang="bg-BG"/>
        </a:p>
      </dgm:t>
    </dgm:pt>
    <dgm:pt modelId="{13C55AB2-1588-49AB-93EC-C10EF26DC507}">
      <dgm:prSet phldrT="[Text]" custT="1"/>
      <dgm:spPr/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244 бр. и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нфраструктурни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проекти не обхванати в доклада за енергийна ефективност на уличното осветление на гр.Габрово</a:t>
          </a:r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6D91E1-102D-4E6E-BE46-D07CE9DC1389}" type="parTrans" cxnId="{10782E7C-E21E-4A66-9A3D-17F1BB3866DB}">
      <dgm:prSet/>
      <dgm:spPr/>
      <dgm:t>
        <a:bodyPr/>
        <a:lstStyle/>
        <a:p>
          <a:endParaRPr lang="bg-BG"/>
        </a:p>
      </dgm:t>
    </dgm:pt>
    <dgm:pt modelId="{D46A4ABA-5AD0-4D10-B457-84DACC9D6FC1}" type="sibTrans" cxnId="{10782E7C-E21E-4A66-9A3D-17F1BB3866DB}">
      <dgm:prSet/>
      <dgm:spPr/>
      <dgm:t>
        <a:bodyPr/>
        <a:lstStyle/>
        <a:p>
          <a:endParaRPr lang="bg-BG"/>
        </a:p>
      </dgm:t>
    </dgm:pt>
    <dgm:pt modelId="{90431B94-5DF9-4217-A8B7-2D976758A3BA}">
      <dgm:prSet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320 бр. монтирани осветителни тела на ключови места и обществени сгради, паметници, детски градини, спортни игрища и други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87D46-3E1E-4738-90AC-FA3D074AF5F4}" type="parTrans" cxnId="{0CB2CDCB-4A57-41E0-8438-A1B7D3AFC7CF}">
      <dgm:prSet/>
      <dgm:spPr/>
      <dgm:t>
        <a:bodyPr/>
        <a:lstStyle/>
        <a:p>
          <a:endParaRPr lang="bg-BG"/>
        </a:p>
      </dgm:t>
    </dgm:pt>
    <dgm:pt modelId="{B055F0B2-1316-4FC6-A494-6351F6C4222E}" type="sibTrans" cxnId="{0CB2CDCB-4A57-41E0-8438-A1B7D3AFC7CF}">
      <dgm:prSet/>
      <dgm:spPr/>
      <dgm:t>
        <a:bodyPr/>
        <a:lstStyle/>
        <a:p>
          <a:endParaRPr lang="bg-BG"/>
        </a:p>
      </dgm:t>
    </dgm:pt>
    <dgm:pt modelId="{850FD100-0887-4182-B6F9-D0F365481700}">
      <dgm:prSet custT="1"/>
      <dgm:spPr/>
      <dgm:t>
        <a:bodyPr/>
        <a:lstStyle/>
        <a:p>
          <a:r>
            <a:rPr lang="ru-RU" sz="1200" b="1" dirty="0"/>
            <a:t> 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Поливна система на тревни площи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60960-CA69-4C4B-A1EF-798106F21D8B}" type="parTrans" cxnId="{7AF05802-1FB3-4F9E-ADDB-DF82220A8D42}">
      <dgm:prSet/>
      <dgm:spPr/>
      <dgm:t>
        <a:bodyPr/>
        <a:lstStyle/>
        <a:p>
          <a:endParaRPr lang="bg-BG"/>
        </a:p>
      </dgm:t>
    </dgm:pt>
    <dgm:pt modelId="{48F9A62E-9C46-4B36-A86B-E5FD566D4EDD}" type="sibTrans" cxnId="{7AF05802-1FB3-4F9E-ADDB-DF82220A8D42}">
      <dgm:prSet/>
      <dgm:spPr/>
      <dgm:t>
        <a:bodyPr/>
        <a:lstStyle/>
        <a:p>
          <a:endParaRPr lang="bg-BG"/>
        </a:p>
      </dgm:t>
    </dgm:pt>
    <dgm:pt modelId="{41D57F93-D070-4D8D-B84C-1DF019750C7B}">
      <dgm:prSet phldrT="[Text]"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79 бр.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монтирани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тела по </a:t>
          </a:r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инфраструктурни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проекти изпълнени след стартиране на договора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FF57D-7C77-45AA-AE18-9EE7A5AAF224}" type="parTrans" cxnId="{571095C8-B70E-4DF9-8D23-73F84BABAE4E}">
      <dgm:prSet/>
      <dgm:spPr/>
      <dgm:t>
        <a:bodyPr/>
        <a:lstStyle/>
        <a:p>
          <a:endParaRPr lang="bg-BG"/>
        </a:p>
      </dgm:t>
    </dgm:pt>
    <dgm:pt modelId="{AF4FB589-04CE-41A8-BDF3-B74E7CEC402E}" type="sibTrans" cxnId="{571095C8-B70E-4DF9-8D23-73F84BABAE4E}">
      <dgm:prSet/>
      <dgm:spPr/>
      <dgm:t>
        <a:bodyPr/>
        <a:lstStyle/>
        <a:p>
          <a:endParaRPr lang="bg-BG"/>
        </a:p>
      </dgm:t>
    </dgm:pt>
    <dgm:pt modelId="{6DF9E90E-EFB2-4FBB-9A75-8A214A8CAB41}">
      <dgm:prSet custT="1"/>
      <dgm:spPr/>
      <dgm:t>
        <a:bodyPr/>
        <a:lstStyle/>
        <a:p>
          <a:r>
            <a:rPr lang="bg-BG" sz="1200" dirty="0"/>
            <a:t>.</a:t>
          </a:r>
        </a:p>
      </dgm:t>
    </dgm:pt>
    <dgm:pt modelId="{C97FBDE6-0F98-446D-969C-16B54A01F616}" type="sibTrans" cxnId="{A9B5E7A3-EA00-40C2-BE08-CAD5FB91D89B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  <dgm:t>
        <a:bodyPr/>
        <a:lstStyle/>
        <a:p>
          <a:endParaRPr lang="bg-BG"/>
        </a:p>
      </dgm:t>
    </dgm:pt>
    <dgm:pt modelId="{F9CDD381-E85C-4EE0-A65E-916AD2C515C4}" type="parTrans" cxnId="{A9B5E7A3-EA00-40C2-BE08-CAD5FB91D89B}">
      <dgm:prSet/>
      <dgm:spPr/>
      <dgm:t>
        <a:bodyPr/>
        <a:lstStyle/>
        <a:p>
          <a:endParaRPr lang="bg-BG"/>
        </a:p>
      </dgm:t>
    </dgm:pt>
    <dgm:pt modelId="{E424B46F-5064-4346-8763-764FEB9F7867}">
      <dgm:prSet custT="1"/>
      <dgm:spPr/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75 бр. информационни табла градски транспорт</a:t>
          </a:r>
        </a:p>
      </dgm:t>
    </dgm:pt>
    <dgm:pt modelId="{D1705C61-A19D-4B6C-A699-8F89396F2E0D}" type="sibTrans" cxnId="{A86EA87A-F34A-4C88-B0AC-B369916869C0}">
      <dgm:prSet/>
      <dgm:spPr/>
      <dgm:t>
        <a:bodyPr/>
        <a:lstStyle/>
        <a:p>
          <a:endParaRPr lang="bg-BG"/>
        </a:p>
      </dgm:t>
    </dgm:pt>
    <dgm:pt modelId="{1CF574D0-62C5-4E60-9622-B2D285953650}" type="parTrans" cxnId="{A86EA87A-F34A-4C88-B0AC-B369916869C0}">
      <dgm:prSet/>
      <dgm:spPr/>
      <dgm:t>
        <a:bodyPr/>
        <a:lstStyle/>
        <a:p>
          <a:endParaRPr lang="bg-BG"/>
        </a:p>
      </dgm:t>
    </dgm:pt>
    <dgm:pt modelId="{83548AAE-64F5-431E-9C11-844F86FE8B80}">
      <dgm:prSet custT="1"/>
      <dgm:spPr/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137 бр. коледни светлинни пана</a:t>
          </a:r>
        </a:p>
      </dgm:t>
    </dgm:pt>
    <dgm:pt modelId="{58A9D161-1735-406C-A1D9-D09EDFCA7182}" type="sibTrans" cxnId="{313FD3B1-935A-4A35-80D2-C147AAF2C624}">
      <dgm:prSet/>
      <dgm:spPr/>
      <dgm:t>
        <a:bodyPr/>
        <a:lstStyle/>
        <a:p>
          <a:endParaRPr lang="bg-BG"/>
        </a:p>
      </dgm:t>
    </dgm:pt>
    <dgm:pt modelId="{F30B8724-174D-469C-9A58-1878804DBAB4}" type="parTrans" cxnId="{313FD3B1-935A-4A35-80D2-C147AAF2C624}">
      <dgm:prSet/>
      <dgm:spPr/>
      <dgm:t>
        <a:bodyPr/>
        <a:lstStyle/>
        <a:p>
          <a:endParaRPr lang="bg-BG"/>
        </a:p>
      </dgm:t>
    </dgm:pt>
    <dgm:pt modelId="{78C0C987-2000-4934-88A1-7D09AE632E86}">
      <dgm:prSet custT="1"/>
      <dgm:spPr/>
      <dgm:t>
        <a:bodyPr/>
        <a:lstStyle/>
        <a:p>
          <a:r>
            <a:rPr lang="bg-BG" sz="1200" b="1" dirty="0">
              <a:latin typeface="Arial" panose="020B0604020202020204" pitchFamily="34" charset="0"/>
              <a:cs typeface="Arial" panose="020B0604020202020204" pitchFamily="34" charset="0"/>
            </a:rPr>
            <a:t>55 бр. д</a:t>
          </a:r>
          <a:r>
            <a:rPr lang="bg-BG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опълнително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монтирани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осветителни тела</a:t>
          </a:r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BE2AC-AE3A-4228-9136-0719C86A7EAE}" type="parTrans" cxnId="{7A50929A-E77F-41ED-A898-1672E813699E}">
      <dgm:prSet/>
      <dgm:spPr/>
      <dgm:t>
        <a:bodyPr/>
        <a:lstStyle/>
        <a:p>
          <a:endParaRPr lang="en-US"/>
        </a:p>
      </dgm:t>
    </dgm:pt>
    <dgm:pt modelId="{24DB8E69-2B25-4D2A-AC84-3360E590A6BA}" type="sibTrans" cxnId="{7A50929A-E77F-41ED-A898-1672E813699E}">
      <dgm:prSet/>
      <dgm:spPr/>
      <dgm:t>
        <a:bodyPr/>
        <a:lstStyle/>
        <a:p>
          <a:endParaRPr lang="en-US"/>
        </a:p>
      </dgm:t>
    </dgm:pt>
    <dgm:pt modelId="{264140B4-9083-47F9-9439-2566042EA828}">
      <dgm:prSet custT="1"/>
      <dgm:spPr/>
      <dgm:t>
        <a:bodyPr/>
        <a:lstStyle/>
        <a:p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Допълнително инсталирани мощности в проекта спрямо обследването за енергийна ефективност </a:t>
          </a:r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CCC894-7951-4A08-B42F-583F5C715E0D}" type="parTrans" cxnId="{985E802D-F422-4941-A6D4-5A2ECD8327AC}">
      <dgm:prSet/>
      <dgm:spPr/>
      <dgm:t>
        <a:bodyPr/>
        <a:lstStyle/>
        <a:p>
          <a:endParaRPr lang="en-US"/>
        </a:p>
      </dgm:t>
    </dgm:pt>
    <dgm:pt modelId="{139587B2-6EE1-4ABE-97AC-507BEB93A3A3}" type="sibTrans" cxnId="{985E802D-F422-4941-A6D4-5A2ECD8327AC}">
      <dgm:prSet/>
      <dgm:spPr/>
      <dgm:t>
        <a:bodyPr/>
        <a:lstStyle/>
        <a:p>
          <a:endParaRPr lang="en-US"/>
        </a:p>
      </dgm:t>
    </dgm:pt>
    <dgm:pt modelId="{64748BE1-0323-4FBE-9BDF-A5C8F9EDB5CE}" type="pres">
      <dgm:prSet presAssocID="{1C641C69-C90C-4C85-8ACD-91DD6BE7697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B9D60ED4-1081-4D74-8D64-5814CBB209B5}" type="pres">
      <dgm:prSet presAssocID="{C97FBDE6-0F98-446D-969C-16B54A01F616}" presName="picture_1" presStyleLbl="bgImgPlace1" presStyleIdx="0" presStyleCnt="1" custScaleY="108442" custLinFactNeighborX="-20586" custLinFactNeighborY="-820"/>
      <dgm:spPr/>
      <dgm:t>
        <a:bodyPr/>
        <a:lstStyle/>
        <a:p>
          <a:endParaRPr lang="en-US"/>
        </a:p>
      </dgm:t>
    </dgm:pt>
    <dgm:pt modelId="{2DB08B60-7FCF-42B9-BD26-12E5EF19EDC4}" type="pres">
      <dgm:prSet presAssocID="{6DF9E90E-EFB2-4FBB-9A75-8A214A8CAB41}" presName="text_1" presStyleLbl="node1" presStyleIdx="0" presStyleCnt="0" custAng="10800000" custFlipVert="1" custScaleX="106703" custScaleY="24519" custLinFactNeighborX="2021" custLinFactNeighborY="48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D335A2-0DD9-4833-8E07-F2B2021986BE}" type="pres">
      <dgm:prSet presAssocID="{1C641C69-C90C-4C85-8ACD-91DD6BE7697A}" presName="linV" presStyleCnt="0"/>
      <dgm:spPr/>
    </dgm:pt>
    <dgm:pt modelId="{64CD69FB-10DD-4251-909F-572777CC2A52}" type="pres">
      <dgm:prSet presAssocID="{83548AAE-64F5-431E-9C11-844F86FE8B80}" presName="pair" presStyleCnt="0"/>
      <dgm:spPr/>
    </dgm:pt>
    <dgm:pt modelId="{0B74D024-C076-4AC6-85AA-9EC253704FDD}" type="pres">
      <dgm:prSet presAssocID="{83548AAE-64F5-431E-9C11-844F86FE8B80}" presName="spaceH" presStyleLbl="node1" presStyleIdx="0" presStyleCnt="0"/>
      <dgm:spPr/>
    </dgm:pt>
    <dgm:pt modelId="{C2B9AB28-18CD-4D55-A7E9-CAD574161AF8}" type="pres">
      <dgm:prSet presAssocID="{83548AAE-64F5-431E-9C11-844F86FE8B80}" presName="desPictures" presStyleLbl="alignImgPlace1" presStyleIdx="0" presStyleCnt="9" custLinFactNeighborX="-35956" custLinFactNeighborY="3802"/>
      <dgm:spPr>
        <a:blipFill>
          <a:blip xmlns:r="http://schemas.openxmlformats.org/officeDocument/2006/relationships"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</dgm:spPr>
    </dgm:pt>
    <dgm:pt modelId="{5C6B5280-52EC-4072-836C-CC245217361B}" type="pres">
      <dgm:prSet presAssocID="{83548AAE-64F5-431E-9C11-844F86FE8B80}" presName="desTextWrapper" presStyleCnt="0"/>
      <dgm:spPr/>
    </dgm:pt>
    <dgm:pt modelId="{055C10C4-0B2A-43D7-8AEA-A2313612B5CD}" type="pres">
      <dgm:prSet presAssocID="{83548AAE-64F5-431E-9C11-844F86FE8B80}" presName="desText" presStyleLbl="revTx" presStyleIdx="0" presStyleCnt="9" custScaleY="126588" custLinFactNeighborX="336" custLinFactNeighborY="16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7E021-ADAF-42AA-842A-7053FA281D67}" type="pres">
      <dgm:prSet presAssocID="{58A9D161-1735-406C-A1D9-D09EDFCA7182}" presName="spaceV" presStyleCnt="0"/>
      <dgm:spPr/>
    </dgm:pt>
    <dgm:pt modelId="{AEB016F9-5B26-46D3-99D5-51FE847292A0}" type="pres">
      <dgm:prSet presAssocID="{E424B46F-5064-4346-8763-764FEB9F7867}" presName="pair" presStyleCnt="0"/>
      <dgm:spPr/>
    </dgm:pt>
    <dgm:pt modelId="{C57D4370-F094-4406-BAC1-6800B8B63E15}" type="pres">
      <dgm:prSet presAssocID="{E424B46F-5064-4346-8763-764FEB9F7867}" presName="spaceH" presStyleLbl="node1" presStyleIdx="0" presStyleCnt="0"/>
      <dgm:spPr/>
    </dgm:pt>
    <dgm:pt modelId="{5BB93100-1D11-4A3D-AD04-417AB986330D}" type="pres">
      <dgm:prSet presAssocID="{E424B46F-5064-4346-8763-764FEB9F7867}" presName="desPictures" presStyleLbl="alignImgPlace1" presStyleIdx="1" presStyleCnt="9" custLinFactNeighborX="-23961" custLinFactNeighborY="5881"/>
      <dgm:spPr>
        <a:xfrm>
          <a:off x="3235339" y="591379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B12694BE-5C80-4B96-A205-A084D4B3EE83}" type="pres">
      <dgm:prSet presAssocID="{E424B46F-5064-4346-8763-764FEB9F7867}" presName="desTextWrapper" presStyleCnt="0"/>
      <dgm:spPr/>
    </dgm:pt>
    <dgm:pt modelId="{C5535B52-9BE7-4453-97B3-874CA56ED3FA}" type="pres">
      <dgm:prSet presAssocID="{E424B46F-5064-4346-8763-764FEB9F7867}" presName="desText" presStyleLbl="revTx" presStyleIdx="1" presStyleCnt="9" custLinFactNeighborX="970" custLinFactNeighborY="5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24B7F6-C39F-4516-A2AF-D3810AFA42FD}" type="pres">
      <dgm:prSet presAssocID="{D1705C61-A19D-4B6C-A699-8F89396F2E0D}" presName="spaceV" presStyleCnt="0"/>
      <dgm:spPr/>
    </dgm:pt>
    <dgm:pt modelId="{BED33A81-AAC4-4B49-AF79-39CB503626B6}" type="pres">
      <dgm:prSet presAssocID="{850FD100-0887-4182-B6F9-D0F365481700}" presName="pair" presStyleCnt="0"/>
      <dgm:spPr/>
    </dgm:pt>
    <dgm:pt modelId="{99522BD0-582D-492F-A9B7-0CFCD3CF18E3}" type="pres">
      <dgm:prSet presAssocID="{850FD100-0887-4182-B6F9-D0F365481700}" presName="spaceH" presStyleLbl="node1" presStyleIdx="0" presStyleCnt="0"/>
      <dgm:spPr/>
    </dgm:pt>
    <dgm:pt modelId="{DD3CD584-F052-4739-8516-0599CE28374D}" type="pres">
      <dgm:prSet presAssocID="{850FD100-0887-4182-B6F9-D0F365481700}" presName="desPictures" presStyleLbl="alignImgPlace1" presStyleIdx="2" presStyleCnt="9" custLinFactNeighborX="-23961" custLinFactNeighborY="5237"/>
      <dgm:spPr>
        <a:xfrm>
          <a:off x="3235339" y="1050844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2193F571-C7F3-48F8-A3EA-2A2D45B1C07A}" type="pres">
      <dgm:prSet presAssocID="{850FD100-0887-4182-B6F9-D0F365481700}" presName="desTextWrapper" presStyleCnt="0"/>
      <dgm:spPr/>
    </dgm:pt>
    <dgm:pt modelId="{DEE37742-0635-46FF-8C84-21997DEAE671}" type="pres">
      <dgm:prSet presAssocID="{850FD100-0887-4182-B6F9-D0F365481700}" presName="desText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64FE1-966D-4F75-BE22-2FE663BDAA1B}" type="pres">
      <dgm:prSet presAssocID="{48F9A62E-9C46-4B36-A86B-E5FD566D4EDD}" presName="spaceV" presStyleCnt="0"/>
      <dgm:spPr/>
    </dgm:pt>
    <dgm:pt modelId="{B72023F7-7401-43CD-A6BE-01AF72A8AC4A}" type="pres">
      <dgm:prSet presAssocID="{90431B94-5DF9-4217-A8B7-2D976758A3BA}" presName="pair" presStyleCnt="0"/>
      <dgm:spPr/>
    </dgm:pt>
    <dgm:pt modelId="{FDBF9560-6AAD-4244-B3B7-565741799856}" type="pres">
      <dgm:prSet presAssocID="{90431B94-5DF9-4217-A8B7-2D976758A3BA}" presName="spaceH" presStyleLbl="node1" presStyleIdx="0" presStyleCnt="0"/>
      <dgm:spPr/>
    </dgm:pt>
    <dgm:pt modelId="{FC93E488-A695-4915-8B1D-F698064D9832}" type="pres">
      <dgm:prSet presAssocID="{90431B94-5DF9-4217-A8B7-2D976758A3BA}" presName="desPictures" presStyleLbl="alignImgPlace1" presStyleIdx="3" presStyleCnt="9" custLinFactNeighborX="-23961" custLinFactNeighborY="4594"/>
      <dgm:spPr>
        <a:xfrm>
          <a:off x="3235339" y="1648454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AE61171A-8D32-4759-8B97-6A92D32E2856}" type="pres">
      <dgm:prSet presAssocID="{90431B94-5DF9-4217-A8B7-2D976758A3BA}" presName="desTextWrapper" presStyleCnt="0"/>
      <dgm:spPr/>
    </dgm:pt>
    <dgm:pt modelId="{5636C7BC-0F12-4191-B03C-2AF6007BB193}" type="pres">
      <dgm:prSet presAssocID="{90431B94-5DF9-4217-A8B7-2D976758A3BA}" presName="desText" presStyleLbl="revTx" presStyleIdx="3" presStyleCnt="9" custScaleY="17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124531-B0BE-4749-8796-A493344FF2C8}" type="pres">
      <dgm:prSet presAssocID="{B055F0B2-1316-4FC6-A494-6351F6C4222E}" presName="spaceV" presStyleCnt="0"/>
      <dgm:spPr/>
    </dgm:pt>
    <dgm:pt modelId="{8027F5DF-A3BB-49D7-82C7-FC6E74F18362}" type="pres">
      <dgm:prSet presAssocID="{DB3B3D16-CA09-4E1C-A0E2-47EFC5C9F1CB}" presName="pair" presStyleCnt="0"/>
      <dgm:spPr/>
    </dgm:pt>
    <dgm:pt modelId="{CBA3763A-D2AE-42C4-9DB0-A36D758CA5AF}" type="pres">
      <dgm:prSet presAssocID="{DB3B3D16-CA09-4E1C-A0E2-47EFC5C9F1CB}" presName="spaceH" presStyleLbl="node1" presStyleIdx="0" presStyleCnt="0"/>
      <dgm:spPr/>
    </dgm:pt>
    <dgm:pt modelId="{8E47BB94-20D7-4B8A-843D-01F705E0D714}" type="pres">
      <dgm:prSet presAssocID="{DB3B3D16-CA09-4E1C-A0E2-47EFC5C9F1CB}" presName="desPictures" presStyleLbl="alignImgPlace1" presStyleIdx="4" presStyleCnt="9" custLinFactNeighborX="-23961" custLinFactNeighborY="-4044"/>
      <dgm:spPr>
        <a:xfrm>
          <a:off x="3235339" y="2214764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982C2296-A628-4F8C-8CA2-E7028DBD673E}" type="pres">
      <dgm:prSet presAssocID="{DB3B3D16-CA09-4E1C-A0E2-47EFC5C9F1CB}" presName="desTextWrapper" presStyleCnt="0"/>
      <dgm:spPr/>
    </dgm:pt>
    <dgm:pt modelId="{3538777F-D455-4C55-9188-B772341EB678}" type="pres">
      <dgm:prSet presAssocID="{DB3B3D16-CA09-4E1C-A0E2-47EFC5C9F1CB}" presName="desText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B6DBB1-A4DF-44FA-825B-F2026E3CD1F6}" type="pres">
      <dgm:prSet presAssocID="{4275EA5A-0B80-4449-AD9A-CFF4721523D3}" presName="spaceV" presStyleCnt="0"/>
      <dgm:spPr/>
    </dgm:pt>
    <dgm:pt modelId="{A12D5158-8A55-4155-A4CD-215646C3E2D8}" type="pres">
      <dgm:prSet presAssocID="{41D57F93-D070-4D8D-B84C-1DF019750C7B}" presName="pair" presStyleCnt="0"/>
      <dgm:spPr/>
    </dgm:pt>
    <dgm:pt modelId="{F9C88E75-4B67-48A6-BAC3-0D44BADED0BB}" type="pres">
      <dgm:prSet presAssocID="{41D57F93-D070-4D8D-B84C-1DF019750C7B}" presName="spaceH" presStyleLbl="node1" presStyleIdx="0" presStyleCnt="0"/>
      <dgm:spPr/>
    </dgm:pt>
    <dgm:pt modelId="{317E6254-7372-4B8F-AD59-14B356032CB4}" type="pres">
      <dgm:prSet presAssocID="{41D57F93-D070-4D8D-B84C-1DF019750C7B}" presName="desPictures" presStyleLbl="alignImgPlace1" presStyleIdx="5" presStyleCnt="9" custLinFactNeighborX="-23961" custLinFactNeighborY="3197"/>
      <dgm:spPr>
        <a:xfrm>
          <a:off x="3235339" y="2705100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03CC0388-B4CC-437C-9DC0-7D5C2B7F1E91}" type="pres">
      <dgm:prSet presAssocID="{41D57F93-D070-4D8D-B84C-1DF019750C7B}" presName="desTextWrapper" presStyleCnt="0"/>
      <dgm:spPr/>
    </dgm:pt>
    <dgm:pt modelId="{B767400F-4185-4184-9ABB-C3203E79FD44}" type="pres">
      <dgm:prSet presAssocID="{41D57F93-D070-4D8D-B84C-1DF019750C7B}" presName="desText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ED18B-9ED6-4B01-9662-5CF77EF74462}" type="pres">
      <dgm:prSet presAssocID="{AF4FB589-04CE-41A8-BDF3-B74E7CEC402E}" presName="spaceV" presStyleCnt="0"/>
      <dgm:spPr/>
    </dgm:pt>
    <dgm:pt modelId="{C03EC484-A82E-490B-9564-BB36CF2F1E9C}" type="pres">
      <dgm:prSet presAssocID="{13C55AB2-1588-49AB-93EC-C10EF26DC507}" presName="pair" presStyleCnt="0"/>
      <dgm:spPr/>
    </dgm:pt>
    <dgm:pt modelId="{AC19D5D5-1D88-418B-83B1-713744559CEB}" type="pres">
      <dgm:prSet presAssocID="{13C55AB2-1588-49AB-93EC-C10EF26DC507}" presName="spaceH" presStyleLbl="node1" presStyleIdx="0" presStyleCnt="0"/>
      <dgm:spPr/>
    </dgm:pt>
    <dgm:pt modelId="{AE1FA73B-979E-4E8C-85B6-7FF1AADE356F}" type="pres">
      <dgm:prSet presAssocID="{13C55AB2-1588-49AB-93EC-C10EF26DC507}" presName="desPictures" presStyleLbl="alignImgPlace1" presStyleIdx="6" presStyleCnt="9" custLinFactNeighborX="-23961" custLinFactNeighborY="2663"/>
      <dgm:spPr>
        <a:xfrm>
          <a:off x="3235339" y="3164995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F6D1BE03-AA88-4274-AD1D-BDE165F7F4FA}" type="pres">
      <dgm:prSet presAssocID="{13C55AB2-1588-49AB-93EC-C10EF26DC507}" presName="desTextWrapper" presStyleCnt="0"/>
      <dgm:spPr/>
    </dgm:pt>
    <dgm:pt modelId="{E8034B45-E176-486B-9B0F-3E4D406F9A7C}" type="pres">
      <dgm:prSet presAssocID="{13C55AB2-1588-49AB-93EC-C10EF26DC507}" presName="desText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E1B16-B57E-492C-A185-53372EF0A037}" type="pres">
      <dgm:prSet presAssocID="{D46A4ABA-5AD0-4D10-B457-84DACC9D6FC1}" presName="spaceV" presStyleCnt="0"/>
      <dgm:spPr/>
    </dgm:pt>
    <dgm:pt modelId="{C56FB5F3-579D-47F2-AC92-EA0C1208CA30}" type="pres">
      <dgm:prSet presAssocID="{78C0C987-2000-4934-88A1-7D09AE632E86}" presName="pair" presStyleCnt="0"/>
      <dgm:spPr/>
    </dgm:pt>
    <dgm:pt modelId="{97989B25-3007-4281-93A3-0FED2C6D2A06}" type="pres">
      <dgm:prSet presAssocID="{78C0C987-2000-4934-88A1-7D09AE632E86}" presName="spaceH" presStyleLbl="node1" presStyleIdx="0" presStyleCnt="0"/>
      <dgm:spPr/>
    </dgm:pt>
    <dgm:pt modelId="{80BC06C5-FEE1-498E-8109-A4CCA2220CB0}" type="pres">
      <dgm:prSet presAssocID="{78C0C987-2000-4934-88A1-7D09AE632E86}" presName="desPictures" presStyleLbl="alignImgPlace1" presStyleIdx="7" presStyleCnt="9" custLinFactNeighborX="-23961" custLinFactNeighborY="5491"/>
      <dgm:spPr>
        <a:xfrm>
          <a:off x="3235339" y="3690102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5701BFDF-045E-40DF-9825-CE558ED25056}" type="pres">
      <dgm:prSet presAssocID="{78C0C987-2000-4934-88A1-7D09AE632E86}" presName="desTextWrapper" presStyleCnt="0"/>
      <dgm:spPr/>
    </dgm:pt>
    <dgm:pt modelId="{B4610051-9BAF-4C73-939E-97848CCC86FF}" type="pres">
      <dgm:prSet presAssocID="{78C0C987-2000-4934-88A1-7D09AE632E86}" presName="desText" presStyleLbl="revTx" presStyleIdx="7" presStyleCnt="9" custScaleY="126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595BA-6BCA-4A71-AE88-EFDCAAC7E051}" type="pres">
      <dgm:prSet presAssocID="{24DB8E69-2B25-4D2A-AC84-3360E590A6BA}" presName="spaceV" presStyleCnt="0"/>
      <dgm:spPr/>
    </dgm:pt>
    <dgm:pt modelId="{B05E59C6-6493-476C-A2D2-9C36D6340594}" type="pres">
      <dgm:prSet presAssocID="{264140B4-9083-47F9-9439-2566042EA828}" presName="pair" presStyleCnt="0"/>
      <dgm:spPr/>
    </dgm:pt>
    <dgm:pt modelId="{D2154C99-E1A1-4026-B01E-30A1F98F6F3A}" type="pres">
      <dgm:prSet presAssocID="{264140B4-9083-47F9-9439-2566042EA828}" presName="spaceH" presStyleLbl="node1" presStyleIdx="0" presStyleCnt="0"/>
      <dgm:spPr/>
    </dgm:pt>
    <dgm:pt modelId="{16D27C8E-CFDA-4543-970D-CF8BE332E252}" type="pres">
      <dgm:prSet presAssocID="{264140B4-9083-47F9-9439-2566042EA828}" presName="desPictures" presStyleLbl="alignImgPlace1" presStyleIdx="8" presStyleCnt="9" custLinFactNeighborX="-35956" custLinFactNeighborY="-23632"/>
      <dgm:spPr>
        <a:xfrm>
          <a:off x="3188377" y="4142163"/>
          <a:ext cx="391513" cy="391513"/>
        </a:xfrm>
        <a:prstGeom prst="ellipse">
          <a:avLst/>
        </a:prstGeom>
        <a:blipFill>
          <a:blip xmlns:r="http://schemas.openxmlformats.org/officeDocument/2006/relationships" r:embed="rId2">
            <a:duotone>
              <a:srgbClr val="438086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a:blipFill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</dgm:pt>
    <dgm:pt modelId="{FB2DD661-379A-4CBE-AA33-F429D179B11F}" type="pres">
      <dgm:prSet presAssocID="{264140B4-9083-47F9-9439-2566042EA828}" presName="desTextWrapper" presStyleCnt="0"/>
      <dgm:spPr/>
    </dgm:pt>
    <dgm:pt modelId="{4710D769-C591-4335-9C65-3A6C1A8E7CA8}" type="pres">
      <dgm:prSet presAssocID="{264140B4-9083-47F9-9439-2566042EA828}" presName="desText" presStyleLbl="revTx" presStyleIdx="8" presStyleCnt="9" custScaleY="126588" custLinFactNeighborX="970" custLinFactNeighborY="-329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9843D-50E6-4373-B779-74B14797D78A}" type="pres">
      <dgm:prSet presAssocID="{1C641C69-C90C-4C85-8ACD-91DD6BE7697A}" presName="maxNode" presStyleCnt="0"/>
      <dgm:spPr/>
    </dgm:pt>
    <dgm:pt modelId="{71EB89A9-83B4-4FC2-AACF-75D060B0AD64}" type="pres">
      <dgm:prSet presAssocID="{1C641C69-C90C-4C85-8ACD-91DD6BE7697A}" presName="Name33" presStyleCnt="0"/>
      <dgm:spPr/>
    </dgm:pt>
  </dgm:ptLst>
  <dgm:cxnLst>
    <dgm:cxn modelId="{66FF820B-A40C-4E1D-AEE0-CE6F8C162AE9}" type="presOf" srcId="{DB3B3D16-CA09-4E1C-A0E2-47EFC5C9F1CB}" destId="{3538777F-D455-4C55-9188-B772341EB678}" srcOrd="0" destOrd="0" presId="urn:microsoft.com/office/officeart/2008/layout/AccentedPicture"/>
    <dgm:cxn modelId="{10782E7C-E21E-4A66-9A3D-17F1BB3866DB}" srcId="{1C641C69-C90C-4C85-8ACD-91DD6BE7697A}" destId="{13C55AB2-1588-49AB-93EC-C10EF26DC507}" srcOrd="7" destOrd="0" parTransId="{F96D91E1-102D-4E6E-BE46-D07CE9DC1389}" sibTransId="{D46A4ABA-5AD0-4D10-B457-84DACC9D6FC1}"/>
    <dgm:cxn modelId="{32EBE464-47DA-41DF-BB41-226D424B6F34}" type="presOf" srcId="{850FD100-0887-4182-B6F9-D0F365481700}" destId="{DEE37742-0635-46FF-8C84-21997DEAE671}" srcOrd="0" destOrd="0" presId="urn:microsoft.com/office/officeart/2008/layout/AccentedPicture"/>
    <dgm:cxn modelId="{313FD3B1-935A-4A35-80D2-C147AAF2C624}" srcId="{1C641C69-C90C-4C85-8ACD-91DD6BE7697A}" destId="{83548AAE-64F5-431E-9C11-844F86FE8B80}" srcOrd="1" destOrd="0" parTransId="{F30B8724-174D-469C-9A58-1878804DBAB4}" sibTransId="{58A9D161-1735-406C-A1D9-D09EDFCA7182}"/>
    <dgm:cxn modelId="{261BBFA6-E162-4F08-98CA-54E7CFDE3579}" type="presOf" srcId="{C97FBDE6-0F98-446D-969C-16B54A01F616}" destId="{B9D60ED4-1081-4D74-8D64-5814CBB209B5}" srcOrd="0" destOrd="0" presId="urn:microsoft.com/office/officeart/2008/layout/AccentedPicture"/>
    <dgm:cxn modelId="{FA5B9E84-054F-4AF7-B843-D396E201F83A}" type="presOf" srcId="{41D57F93-D070-4D8D-B84C-1DF019750C7B}" destId="{B767400F-4185-4184-9ABB-C3203E79FD44}" srcOrd="0" destOrd="0" presId="urn:microsoft.com/office/officeart/2008/layout/AccentedPicture"/>
    <dgm:cxn modelId="{7AF05802-1FB3-4F9E-ADDB-DF82220A8D42}" srcId="{1C641C69-C90C-4C85-8ACD-91DD6BE7697A}" destId="{850FD100-0887-4182-B6F9-D0F365481700}" srcOrd="3" destOrd="0" parTransId="{FD160960-CA69-4C4B-A1EF-798106F21D8B}" sibTransId="{48F9A62E-9C46-4B36-A86B-E5FD566D4EDD}"/>
    <dgm:cxn modelId="{A327AA50-AA90-4F5B-A1D5-DAA4D1464EE6}" type="presOf" srcId="{1C641C69-C90C-4C85-8ACD-91DD6BE7697A}" destId="{64748BE1-0323-4FBE-9BDF-A5C8F9EDB5CE}" srcOrd="0" destOrd="0" presId="urn:microsoft.com/office/officeart/2008/layout/AccentedPicture"/>
    <dgm:cxn modelId="{2C5C1605-5F23-416B-A47B-3DF9ABFF6A0C}" type="presOf" srcId="{13C55AB2-1588-49AB-93EC-C10EF26DC507}" destId="{E8034B45-E176-486B-9B0F-3E4D406F9A7C}" srcOrd="0" destOrd="0" presId="urn:microsoft.com/office/officeart/2008/layout/AccentedPicture"/>
    <dgm:cxn modelId="{EB33E3D9-6857-49E2-87B2-F89AFD6A50E5}" type="presOf" srcId="{90431B94-5DF9-4217-A8B7-2D976758A3BA}" destId="{5636C7BC-0F12-4191-B03C-2AF6007BB193}" srcOrd="0" destOrd="0" presId="urn:microsoft.com/office/officeart/2008/layout/AccentedPicture"/>
    <dgm:cxn modelId="{6D680FF8-ABDE-4EA2-8FCC-ABA1EB5CE138}" type="presOf" srcId="{83548AAE-64F5-431E-9C11-844F86FE8B80}" destId="{055C10C4-0B2A-43D7-8AEA-A2313612B5CD}" srcOrd="0" destOrd="0" presId="urn:microsoft.com/office/officeart/2008/layout/AccentedPicture"/>
    <dgm:cxn modelId="{16C608EB-4D97-49EB-91B5-BD2C058DA855}" type="presOf" srcId="{6DF9E90E-EFB2-4FBB-9A75-8A214A8CAB41}" destId="{2DB08B60-7FCF-42B9-BD26-12E5EF19EDC4}" srcOrd="0" destOrd="0" presId="urn:microsoft.com/office/officeart/2008/layout/AccentedPicture"/>
    <dgm:cxn modelId="{A86EA87A-F34A-4C88-B0AC-B369916869C0}" srcId="{1C641C69-C90C-4C85-8ACD-91DD6BE7697A}" destId="{E424B46F-5064-4346-8763-764FEB9F7867}" srcOrd="2" destOrd="0" parTransId="{1CF574D0-62C5-4E60-9622-B2D285953650}" sibTransId="{D1705C61-A19D-4B6C-A699-8F89396F2E0D}"/>
    <dgm:cxn modelId="{A9B5E7A3-EA00-40C2-BE08-CAD5FB91D89B}" srcId="{1C641C69-C90C-4C85-8ACD-91DD6BE7697A}" destId="{6DF9E90E-EFB2-4FBB-9A75-8A214A8CAB41}" srcOrd="0" destOrd="0" parTransId="{F9CDD381-E85C-4EE0-A65E-916AD2C515C4}" sibTransId="{C97FBDE6-0F98-446D-969C-16B54A01F616}"/>
    <dgm:cxn modelId="{828F490C-B096-4260-BFE1-6E7B739435E8}" type="presOf" srcId="{78C0C987-2000-4934-88A1-7D09AE632E86}" destId="{B4610051-9BAF-4C73-939E-97848CCC86FF}" srcOrd="0" destOrd="0" presId="urn:microsoft.com/office/officeart/2008/layout/AccentedPicture"/>
    <dgm:cxn modelId="{7A50929A-E77F-41ED-A898-1672E813699E}" srcId="{1C641C69-C90C-4C85-8ACD-91DD6BE7697A}" destId="{78C0C987-2000-4934-88A1-7D09AE632E86}" srcOrd="8" destOrd="0" parTransId="{42EBE2AC-AE3A-4228-9136-0719C86A7EAE}" sibTransId="{24DB8E69-2B25-4D2A-AC84-3360E590A6BA}"/>
    <dgm:cxn modelId="{0CB2CDCB-4A57-41E0-8438-A1B7D3AFC7CF}" srcId="{1C641C69-C90C-4C85-8ACD-91DD6BE7697A}" destId="{90431B94-5DF9-4217-A8B7-2D976758A3BA}" srcOrd="4" destOrd="0" parTransId="{C9187D46-3E1E-4738-90AC-FA3D074AF5F4}" sibTransId="{B055F0B2-1316-4FC6-A494-6351F6C4222E}"/>
    <dgm:cxn modelId="{69F21697-A296-47B5-9408-96401CFA92CF}" type="presOf" srcId="{264140B4-9083-47F9-9439-2566042EA828}" destId="{4710D769-C591-4335-9C65-3A6C1A8E7CA8}" srcOrd="0" destOrd="0" presId="urn:microsoft.com/office/officeart/2008/layout/AccentedPicture"/>
    <dgm:cxn modelId="{985E802D-F422-4941-A6D4-5A2ECD8327AC}" srcId="{1C641C69-C90C-4C85-8ACD-91DD6BE7697A}" destId="{264140B4-9083-47F9-9439-2566042EA828}" srcOrd="9" destOrd="0" parTransId="{88CCC894-7951-4A08-B42F-583F5C715E0D}" sibTransId="{139587B2-6EE1-4ABE-97AC-507BEB93A3A3}"/>
    <dgm:cxn modelId="{BCDFB5E5-7B52-4ED8-AF21-2BFB231B17F9}" srcId="{1C641C69-C90C-4C85-8ACD-91DD6BE7697A}" destId="{DB3B3D16-CA09-4E1C-A0E2-47EFC5C9F1CB}" srcOrd="5" destOrd="0" parTransId="{D00DFD07-1C90-4821-AAE9-14C9B62CA311}" sibTransId="{4275EA5A-0B80-4449-AD9A-CFF4721523D3}"/>
    <dgm:cxn modelId="{571095C8-B70E-4DF9-8D23-73F84BABAE4E}" srcId="{1C641C69-C90C-4C85-8ACD-91DD6BE7697A}" destId="{41D57F93-D070-4D8D-B84C-1DF019750C7B}" srcOrd="6" destOrd="0" parTransId="{3DBFF57D-7C77-45AA-AE18-9EE7A5AAF224}" sibTransId="{AF4FB589-04CE-41A8-BDF3-B74E7CEC402E}"/>
    <dgm:cxn modelId="{0CB85154-B745-434E-92A7-87BFDE6F3BB3}" type="presOf" srcId="{E424B46F-5064-4346-8763-764FEB9F7867}" destId="{C5535B52-9BE7-4453-97B3-874CA56ED3FA}" srcOrd="0" destOrd="0" presId="urn:microsoft.com/office/officeart/2008/layout/AccentedPicture"/>
    <dgm:cxn modelId="{BAAA7189-0916-414E-99AF-32FA26D913A7}" type="presParOf" srcId="{64748BE1-0323-4FBE-9BDF-A5C8F9EDB5CE}" destId="{B9D60ED4-1081-4D74-8D64-5814CBB209B5}" srcOrd="0" destOrd="0" presId="urn:microsoft.com/office/officeart/2008/layout/AccentedPicture"/>
    <dgm:cxn modelId="{FC9C72D6-35A1-4ADF-9CA3-79284CED8582}" type="presParOf" srcId="{64748BE1-0323-4FBE-9BDF-A5C8F9EDB5CE}" destId="{2DB08B60-7FCF-42B9-BD26-12E5EF19EDC4}" srcOrd="1" destOrd="0" presId="urn:microsoft.com/office/officeart/2008/layout/AccentedPicture"/>
    <dgm:cxn modelId="{DA68CC6A-5C76-40B0-8032-8B1CE7258B55}" type="presParOf" srcId="{64748BE1-0323-4FBE-9BDF-A5C8F9EDB5CE}" destId="{48D335A2-0DD9-4833-8E07-F2B2021986BE}" srcOrd="2" destOrd="0" presId="urn:microsoft.com/office/officeart/2008/layout/AccentedPicture"/>
    <dgm:cxn modelId="{6082CA6B-11E9-4829-AD9A-33A0DFE7B353}" type="presParOf" srcId="{48D335A2-0DD9-4833-8E07-F2B2021986BE}" destId="{64CD69FB-10DD-4251-909F-572777CC2A52}" srcOrd="0" destOrd="0" presId="urn:microsoft.com/office/officeart/2008/layout/AccentedPicture"/>
    <dgm:cxn modelId="{D2C3962D-FFAD-49CB-B5DD-B7A17091EF42}" type="presParOf" srcId="{64CD69FB-10DD-4251-909F-572777CC2A52}" destId="{0B74D024-C076-4AC6-85AA-9EC253704FDD}" srcOrd="0" destOrd="0" presId="urn:microsoft.com/office/officeart/2008/layout/AccentedPicture"/>
    <dgm:cxn modelId="{773D697E-6105-44FC-A88F-64C0BDEF25C9}" type="presParOf" srcId="{64CD69FB-10DD-4251-909F-572777CC2A52}" destId="{C2B9AB28-18CD-4D55-A7E9-CAD574161AF8}" srcOrd="1" destOrd="0" presId="urn:microsoft.com/office/officeart/2008/layout/AccentedPicture"/>
    <dgm:cxn modelId="{17959DFF-18B3-4132-BCFE-7A1EF1473B97}" type="presParOf" srcId="{64CD69FB-10DD-4251-909F-572777CC2A52}" destId="{5C6B5280-52EC-4072-836C-CC245217361B}" srcOrd="2" destOrd="0" presId="urn:microsoft.com/office/officeart/2008/layout/AccentedPicture"/>
    <dgm:cxn modelId="{92F07237-2433-4CF8-A947-CD8F5127A873}" type="presParOf" srcId="{5C6B5280-52EC-4072-836C-CC245217361B}" destId="{055C10C4-0B2A-43D7-8AEA-A2313612B5CD}" srcOrd="0" destOrd="0" presId="urn:microsoft.com/office/officeart/2008/layout/AccentedPicture"/>
    <dgm:cxn modelId="{D7BC57E3-3D75-4632-9FAD-C7B253855D31}" type="presParOf" srcId="{48D335A2-0DD9-4833-8E07-F2B2021986BE}" destId="{EFD7E021-ADAF-42AA-842A-7053FA281D67}" srcOrd="1" destOrd="0" presId="urn:microsoft.com/office/officeart/2008/layout/AccentedPicture"/>
    <dgm:cxn modelId="{06190172-5E26-4580-8915-0ADEAED06CC1}" type="presParOf" srcId="{48D335A2-0DD9-4833-8E07-F2B2021986BE}" destId="{AEB016F9-5B26-46D3-99D5-51FE847292A0}" srcOrd="2" destOrd="0" presId="urn:microsoft.com/office/officeart/2008/layout/AccentedPicture"/>
    <dgm:cxn modelId="{FF30BE32-F047-48D0-B693-19905B26934D}" type="presParOf" srcId="{AEB016F9-5B26-46D3-99D5-51FE847292A0}" destId="{C57D4370-F094-4406-BAC1-6800B8B63E15}" srcOrd="0" destOrd="0" presId="urn:microsoft.com/office/officeart/2008/layout/AccentedPicture"/>
    <dgm:cxn modelId="{A0A9553B-AF13-44D8-B6F1-811C4D59D7EA}" type="presParOf" srcId="{AEB016F9-5B26-46D3-99D5-51FE847292A0}" destId="{5BB93100-1D11-4A3D-AD04-417AB986330D}" srcOrd="1" destOrd="0" presId="urn:microsoft.com/office/officeart/2008/layout/AccentedPicture"/>
    <dgm:cxn modelId="{00EA43BB-F794-4B19-BD56-DDA48B91095F}" type="presParOf" srcId="{AEB016F9-5B26-46D3-99D5-51FE847292A0}" destId="{B12694BE-5C80-4B96-A205-A084D4B3EE83}" srcOrd="2" destOrd="0" presId="urn:microsoft.com/office/officeart/2008/layout/AccentedPicture"/>
    <dgm:cxn modelId="{F9736550-E966-46AC-976D-66CDB438DE35}" type="presParOf" srcId="{B12694BE-5C80-4B96-A205-A084D4B3EE83}" destId="{C5535B52-9BE7-4453-97B3-874CA56ED3FA}" srcOrd="0" destOrd="0" presId="urn:microsoft.com/office/officeart/2008/layout/AccentedPicture"/>
    <dgm:cxn modelId="{8A69593B-9C1A-4AA0-AE5A-0549C5EF378C}" type="presParOf" srcId="{48D335A2-0DD9-4833-8E07-F2B2021986BE}" destId="{B724B7F6-C39F-4516-A2AF-D3810AFA42FD}" srcOrd="3" destOrd="0" presId="urn:microsoft.com/office/officeart/2008/layout/AccentedPicture"/>
    <dgm:cxn modelId="{C88F180C-782E-4E5E-BA96-BBCC1B5626AB}" type="presParOf" srcId="{48D335A2-0DD9-4833-8E07-F2B2021986BE}" destId="{BED33A81-AAC4-4B49-AF79-39CB503626B6}" srcOrd="4" destOrd="0" presId="urn:microsoft.com/office/officeart/2008/layout/AccentedPicture"/>
    <dgm:cxn modelId="{ACB52C04-9A5A-4A20-96F3-DC65C6D1C2EF}" type="presParOf" srcId="{BED33A81-AAC4-4B49-AF79-39CB503626B6}" destId="{99522BD0-582D-492F-A9B7-0CFCD3CF18E3}" srcOrd="0" destOrd="0" presId="urn:microsoft.com/office/officeart/2008/layout/AccentedPicture"/>
    <dgm:cxn modelId="{A898872E-B79F-4A15-B6D9-B7DFE29FFC5C}" type="presParOf" srcId="{BED33A81-AAC4-4B49-AF79-39CB503626B6}" destId="{DD3CD584-F052-4739-8516-0599CE28374D}" srcOrd="1" destOrd="0" presId="urn:microsoft.com/office/officeart/2008/layout/AccentedPicture"/>
    <dgm:cxn modelId="{7D3D8CCC-863D-4270-8CE5-4727F9AD12D5}" type="presParOf" srcId="{BED33A81-AAC4-4B49-AF79-39CB503626B6}" destId="{2193F571-C7F3-48F8-A3EA-2A2D45B1C07A}" srcOrd="2" destOrd="0" presId="urn:microsoft.com/office/officeart/2008/layout/AccentedPicture"/>
    <dgm:cxn modelId="{574E25C2-9F8D-4A4B-8DD1-8A444A622D82}" type="presParOf" srcId="{2193F571-C7F3-48F8-A3EA-2A2D45B1C07A}" destId="{DEE37742-0635-46FF-8C84-21997DEAE671}" srcOrd="0" destOrd="0" presId="urn:microsoft.com/office/officeart/2008/layout/AccentedPicture"/>
    <dgm:cxn modelId="{954E48C1-0071-4C5D-8855-FBB83C98F7FF}" type="presParOf" srcId="{48D335A2-0DD9-4833-8E07-F2B2021986BE}" destId="{1A864FE1-966D-4F75-BE22-2FE663BDAA1B}" srcOrd="5" destOrd="0" presId="urn:microsoft.com/office/officeart/2008/layout/AccentedPicture"/>
    <dgm:cxn modelId="{A36A708A-022A-40FE-8998-82D0C41C239F}" type="presParOf" srcId="{48D335A2-0DD9-4833-8E07-F2B2021986BE}" destId="{B72023F7-7401-43CD-A6BE-01AF72A8AC4A}" srcOrd="6" destOrd="0" presId="urn:microsoft.com/office/officeart/2008/layout/AccentedPicture"/>
    <dgm:cxn modelId="{BEE76F48-BF2A-41F2-A7D6-72F4BDC3C620}" type="presParOf" srcId="{B72023F7-7401-43CD-A6BE-01AF72A8AC4A}" destId="{FDBF9560-6AAD-4244-B3B7-565741799856}" srcOrd="0" destOrd="0" presId="urn:microsoft.com/office/officeart/2008/layout/AccentedPicture"/>
    <dgm:cxn modelId="{8AA53F40-4085-4DDF-9418-4C45677B3970}" type="presParOf" srcId="{B72023F7-7401-43CD-A6BE-01AF72A8AC4A}" destId="{FC93E488-A695-4915-8B1D-F698064D9832}" srcOrd="1" destOrd="0" presId="urn:microsoft.com/office/officeart/2008/layout/AccentedPicture"/>
    <dgm:cxn modelId="{89A93FA8-0793-4A28-B9DD-0C195EF4D71D}" type="presParOf" srcId="{B72023F7-7401-43CD-A6BE-01AF72A8AC4A}" destId="{AE61171A-8D32-4759-8B97-6A92D32E2856}" srcOrd="2" destOrd="0" presId="urn:microsoft.com/office/officeart/2008/layout/AccentedPicture"/>
    <dgm:cxn modelId="{555ACCBF-1FF4-4977-9B61-F05F030711A4}" type="presParOf" srcId="{AE61171A-8D32-4759-8B97-6A92D32E2856}" destId="{5636C7BC-0F12-4191-B03C-2AF6007BB193}" srcOrd="0" destOrd="0" presId="urn:microsoft.com/office/officeart/2008/layout/AccentedPicture"/>
    <dgm:cxn modelId="{18DCB458-8FA8-4B8A-AA9F-E4CD41920232}" type="presParOf" srcId="{48D335A2-0DD9-4833-8E07-F2B2021986BE}" destId="{51124531-B0BE-4749-8796-A493344FF2C8}" srcOrd="7" destOrd="0" presId="urn:microsoft.com/office/officeart/2008/layout/AccentedPicture"/>
    <dgm:cxn modelId="{953145DE-19AA-472B-91BC-283631561D7E}" type="presParOf" srcId="{48D335A2-0DD9-4833-8E07-F2B2021986BE}" destId="{8027F5DF-A3BB-49D7-82C7-FC6E74F18362}" srcOrd="8" destOrd="0" presId="urn:microsoft.com/office/officeart/2008/layout/AccentedPicture"/>
    <dgm:cxn modelId="{600A9768-64A9-4E1A-8DF4-F3AD751BF12C}" type="presParOf" srcId="{8027F5DF-A3BB-49D7-82C7-FC6E74F18362}" destId="{CBA3763A-D2AE-42C4-9DB0-A36D758CA5AF}" srcOrd="0" destOrd="0" presId="urn:microsoft.com/office/officeart/2008/layout/AccentedPicture"/>
    <dgm:cxn modelId="{29894D01-2AB3-4CBA-BA09-9DE604FDB24B}" type="presParOf" srcId="{8027F5DF-A3BB-49D7-82C7-FC6E74F18362}" destId="{8E47BB94-20D7-4B8A-843D-01F705E0D714}" srcOrd="1" destOrd="0" presId="urn:microsoft.com/office/officeart/2008/layout/AccentedPicture"/>
    <dgm:cxn modelId="{E32D6215-A8AE-4533-AA1F-75D4A5A7B31C}" type="presParOf" srcId="{8027F5DF-A3BB-49D7-82C7-FC6E74F18362}" destId="{982C2296-A628-4F8C-8CA2-E7028DBD673E}" srcOrd="2" destOrd="0" presId="urn:microsoft.com/office/officeart/2008/layout/AccentedPicture"/>
    <dgm:cxn modelId="{E5CFFA7F-34B1-4A7C-AED0-A80A1318C981}" type="presParOf" srcId="{982C2296-A628-4F8C-8CA2-E7028DBD673E}" destId="{3538777F-D455-4C55-9188-B772341EB678}" srcOrd="0" destOrd="0" presId="urn:microsoft.com/office/officeart/2008/layout/AccentedPicture"/>
    <dgm:cxn modelId="{3DEEBA54-11E4-4D7F-90C1-04EE9B30B294}" type="presParOf" srcId="{48D335A2-0DD9-4833-8E07-F2B2021986BE}" destId="{2AB6DBB1-A4DF-44FA-825B-F2026E3CD1F6}" srcOrd="9" destOrd="0" presId="urn:microsoft.com/office/officeart/2008/layout/AccentedPicture"/>
    <dgm:cxn modelId="{7C4446F2-E7A7-4FA7-9125-5A95A9DC802D}" type="presParOf" srcId="{48D335A2-0DD9-4833-8E07-F2B2021986BE}" destId="{A12D5158-8A55-4155-A4CD-215646C3E2D8}" srcOrd="10" destOrd="0" presId="urn:microsoft.com/office/officeart/2008/layout/AccentedPicture"/>
    <dgm:cxn modelId="{14418F0D-511A-4628-B1EF-A27879BFC363}" type="presParOf" srcId="{A12D5158-8A55-4155-A4CD-215646C3E2D8}" destId="{F9C88E75-4B67-48A6-BAC3-0D44BADED0BB}" srcOrd="0" destOrd="0" presId="urn:microsoft.com/office/officeart/2008/layout/AccentedPicture"/>
    <dgm:cxn modelId="{8699857C-A1C3-49E7-B10D-64E160C3BB29}" type="presParOf" srcId="{A12D5158-8A55-4155-A4CD-215646C3E2D8}" destId="{317E6254-7372-4B8F-AD59-14B356032CB4}" srcOrd="1" destOrd="0" presId="urn:microsoft.com/office/officeart/2008/layout/AccentedPicture"/>
    <dgm:cxn modelId="{FD058B7A-2C00-4BD2-8446-A83F8820A4A4}" type="presParOf" srcId="{A12D5158-8A55-4155-A4CD-215646C3E2D8}" destId="{03CC0388-B4CC-437C-9DC0-7D5C2B7F1E91}" srcOrd="2" destOrd="0" presId="urn:microsoft.com/office/officeart/2008/layout/AccentedPicture"/>
    <dgm:cxn modelId="{854A58D9-48F7-4FCD-82B9-7F5B8F4DF2C8}" type="presParOf" srcId="{03CC0388-B4CC-437C-9DC0-7D5C2B7F1E91}" destId="{B767400F-4185-4184-9ABB-C3203E79FD44}" srcOrd="0" destOrd="0" presId="urn:microsoft.com/office/officeart/2008/layout/AccentedPicture"/>
    <dgm:cxn modelId="{158BD362-C8F3-443C-A827-6F5CA27EBEDC}" type="presParOf" srcId="{48D335A2-0DD9-4833-8E07-F2B2021986BE}" destId="{399ED18B-9ED6-4B01-9662-5CF77EF74462}" srcOrd="11" destOrd="0" presId="urn:microsoft.com/office/officeart/2008/layout/AccentedPicture"/>
    <dgm:cxn modelId="{DBEB30FD-FF10-4B17-843F-5BF26EEFF821}" type="presParOf" srcId="{48D335A2-0DD9-4833-8E07-F2B2021986BE}" destId="{C03EC484-A82E-490B-9564-BB36CF2F1E9C}" srcOrd="12" destOrd="0" presId="urn:microsoft.com/office/officeart/2008/layout/AccentedPicture"/>
    <dgm:cxn modelId="{6CBA194E-5EB2-43F6-9F53-0094A9FA6FB1}" type="presParOf" srcId="{C03EC484-A82E-490B-9564-BB36CF2F1E9C}" destId="{AC19D5D5-1D88-418B-83B1-713744559CEB}" srcOrd="0" destOrd="0" presId="urn:microsoft.com/office/officeart/2008/layout/AccentedPicture"/>
    <dgm:cxn modelId="{6A655A71-9FA8-47E1-95B7-C289661FD271}" type="presParOf" srcId="{C03EC484-A82E-490B-9564-BB36CF2F1E9C}" destId="{AE1FA73B-979E-4E8C-85B6-7FF1AADE356F}" srcOrd="1" destOrd="0" presId="urn:microsoft.com/office/officeart/2008/layout/AccentedPicture"/>
    <dgm:cxn modelId="{EF382E76-C529-4E5E-AD1A-2D6F7862CDA5}" type="presParOf" srcId="{C03EC484-A82E-490B-9564-BB36CF2F1E9C}" destId="{F6D1BE03-AA88-4274-AD1D-BDE165F7F4FA}" srcOrd="2" destOrd="0" presId="urn:microsoft.com/office/officeart/2008/layout/AccentedPicture"/>
    <dgm:cxn modelId="{DB0C0838-DCA8-40BD-818C-ED256930400C}" type="presParOf" srcId="{F6D1BE03-AA88-4274-AD1D-BDE165F7F4FA}" destId="{E8034B45-E176-486B-9B0F-3E4D406F9A7C}" srcOrd="0" destOrd="0" presId="urn:microsoft.com/office/officeart/2008/layout/AccentedPicture"/>
    <dgm:cxn modelId="{DF5B00FB-2697-4D3E-8696-3EB3197EF09E}" type="presParOf" srcId="{48D335A2-0DD9-4833-8E07-F2B2021986BE}" destId="{EADE1B16-B57E-492C-A185-53372EF0A037}" srcOrd="13" destOrd="0" presId="urn:microsoft.com/office/officeart/2008/layout/AccentedPicture"/>
    <dgm:cxn modelId="{A7EB72B5-B8EC-454D-9FA4-E8B91966BE8B}" type="presParOf" srcId="{48D335A2-0DD9-4833-8E07-F2B2021986BE}" destId="{C56FB5F3-579D-47F2-AC92-EA0C1208CA30}" srcOrd="14" destOrd="0" presId="urn:microsoft.com/office/officeart/2008/layout/AccentedPicture"/>
    <dgm:cxn modelId="{FA5CAC10-9318-4151-BBA6-B97C80E276FD}" type="presParOf" srcId="{C56FB5F3-579D-47F2-AC92-EA0C1208CA30}" destId="{97989B25-3007-4281-93A3-0FED2C6D2A06}" srcOrd="0" destOrd="0" presId="urn:microsoft.com/office/officeart/2008/layout/AccentedPicture"/>
    <dgm:cxn modelId="{E8A6F4D5-62E3-4C88-AF83-004DA079AC88}" type="presParOf" srcId="{C56FB5F3-579D-47F2-AC92-EA0C1208CA30}" destId="{80BC06C5-FEE1-498E-8109-A4CCA2220CB0}" srcOrd="1" destOrd="0" presId="urn:microsoft.com/office/officeart/2008/layout/AccentedPicture"/>
    <dgm:cxn modelId="{DD2112C5-A232-46F0-935B-C37CE9A4475A}" type="presParOf" srcId="{C56FB5F3-579D-47F2-AC92-EA0C1208CA30}" destId="{5701BFDF-045E-40DF-9825-CE558ED25056}" srcOrd="2" destOrd="0" presId="urn:microsoft.com/office/officeart/2008/layout/AccentedPicture"/>
    <dgm:cxn modelId="{0F2CACDC-A5D2-4802-969A-98AA6C6C7E85}" type="presParOf" srcId="{5701BFDF-045E-40DF-9825-CE558ED25056}" destId="{B4610051-9BAF-4C73-939E-97848CCC86FF}" srcOrd="0" destOrd="0" presId="urn:microsoft.com/office/officeart/2008/layout/AccentedPicture"/>
    <dgm:cxn modelId="{9BC8B22E-B1FB-425C-8BCF-5719CF12D8FA}" type="presParOf" srcId="{48D335A2-0DD9-4833-8E07-F2B2021986BE}" destId="{2E1595BA-6BCA-4A71-AE88-EFDCAAC7E051}" srcOrd="15" destOrd="0" presId="urn:microsoft.com/office/officeart/2008/layout/AccentedPicture"/>
    <dgm:cxn modelId="{09A64F65-ADD3-43D9-BCB1-F363F46E88C9}" type="presParOf" srcId="{48D335A2-0DD9-4833-8E07-F2B2021986BE}" destId="{B05E59C6-6493-476C-A2D2-9C36D6340594}" srcOrd="16" destOrd="0" presId="urn:microsoft.com/office/officeart/2008/layout/AccentedPicture"/>
    <dgm:cxn modelId="{69F5CD95-BFC0-4E07-956E-CB5719951133}" type="presParOf" srcId="{B05E59C6-6493-476C-A2D2-9C36D6340594}" destId="{D2154C99-E1A1-4026-B01E-30A1F98F6F3A}" srcOrd="0" destOrd="0" presId="urn:microsoft.com/office/officeart/2008/layout/AccentedPicture"/>
    <dgm:cxn modelId="{5E7D0A1D-5BB0-4E78-95BE-766EDD711A59}" type="presParOf" srcId="{B05E59C6-6493-476C-A2D2-9C36D6340594}" destId="{16D27C8E-CFDA-4543-970D-CF8BE332E252}" srcOrd="1" destOrd="0" presId="urn:microsoft.com/office/officeart/2008/layout/AccentedPicture"/>
    <dgm:cxn modelId="{039BC049-5306-4948-A027-5B9C2786DF5E}" type="presParOf" srcId="{B05E59C6-6493-476C-A2D2-9C36D6340594}" destId="{FB2DD661-379A-4CBE-AA33-F429D179B11F}" srcOrd="2" destOrd="0" presId="urn:microsoft.com/office/officeart/2008/layout/AccentedPicture"/>
    <dgm:cxn modelId="{79378F46-B87D-4250-9203-4662ECDD873D}" type="presParOf" srcId="{FB2DD661-379A-4CBE-AA33-F429D179B11F}" destId="{4710D769-C591-4335-9C65-3A6C1A8E7CA8}" srcOrd="0" destOrd="0" presId="urn:microsoft.com/office/officeart/2008/layout/AccentedPicture"/>
    <dgm:cxn modelId="{C54396A1-8120-4447-9B77-7B642EC1EE16}" type="presParOf" srcId="{64748BE1-0323-4FBE-9BDF-A5C8F9EDB5CE}" destId="{2F19843D-50E6-4373-B779-74B14797D78A}" srcOrd="3" destOrd="0" presId="urn:microsoft.com/office/officeart/2008/layout/AccentedPicture"/>
    <dgm:cxn modelId="{B97CB176-B021-43A1-8246-89B31B038F4F}" type="presParOf" srcId="{2F19843D-50E6-4373-B779-74B14797D78A}" destId="{71EB89A9-83B4-4FC2-AACF-75D060B0AD64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77D7C6-80F0-4350-84DD-0B8A20329BB0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2A307D93-BB17-48F4-B7B4-2B765308376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Осветители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със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занижена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мощност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спрямо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заложената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в проекта</a:t>
          </a:r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03B928-6E7B-48DD-8BF1-C39B64458D24}" type="parTrans" cxnId="{19DA93AB-7B23-4229-A0E7-F90C1D34F093}">
      <dgm:prSet/>
      <dgm:spPr/>
      <dgm:t>
        <a:bodyPr/>
        <a:lstStyle/>
        <a:p>
          <a:endParaRPr lang="bg-BG"/>
        </a:p>
      </dgm:t>
    </dgm:pt>
    <dgm:pt modelId="{E18ABE5B-7B5C-47A2-B9CC-39054A33EDFE}" type="sibTrans" cxnId="{19DA93AB-7B23-4229-A0E7-F90C1D34F093}">
      <dgm:prSet/>
      <dgm:spPr/>
      <dgm:t>
        <a:bodyPr/>
        <a:lstStyle/>
        <a:p>
          <a:endParaRPr lang="bg-BG"/>
        </a:p>
      </dgm:t>
    </dgm:pt>
    <dgm:pt modelId="{FAD71913-A74D-4444-AF81-304FA3327C0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Отпаднали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осветители след </a:t>
          </a:r>
          <a:r>
            <a:rPr lang="ru-RU" sz="1200" b="1" dirty="0" err="1">
              <a:latin typeface="Arial" panose="020B0604020202020204" pitchFamily="34" charset="0"/>
              <a:cs typeface="Arial" panose="020B0604020202020204" pitchFamily="34" charset="0"/>
            </a:rPr>
            <a:t>изпълнението</a:t>
          </a:r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 на проекта </a:t>
          </a:r>
          <a:endParaRPr lang="bg-BG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7D54B2-F8CC-42DB-91A6-2CA50325F180}" type="parTrans" cxnId="{418AE0CA-0FC2-4FE7-AB37-A2F544D4BBC1}">
      <dgm:prSet/>
      <dgm:spPr/>
      <dgm:t>
        <a:bodyPr/>
        <a:lstStyle/>
        <a:p>
          <a:endParaRPr lang="bg-BG"/>
        </a:p>
      </dgm:t>
    </dgm:pt>
    <dgm:pt modelId="{291DB58A-119A-4296-A9E3-3E92B7B83C11}" type="sibTrans" cxnId="{418AE0CA-0FC2-4FE7-AB37-A2F544D4BBC1}">
      <dgm:prSet/>
      <dgm:spPr/>
      <dgm:t>
        <a:bodyPr/>
        <a:lstStyle/>
        <a:p>
          <a:endParaRPr lang="bg-BG"/>
        </a:p>
      </dgm:t>
    </dgm:pt>
    <dgm:pt modelId="{D7AF60F1-2961-46D2-801C-7204F3A76B3C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Участъци, които продължително време са отпаднали от системата за уличното осветление за по-голям период - осреднени стойности</a:t>
          </a:r>
        </a:p>
      </dgm:t>
    </dgm:pt>
    <dgm:pt modelId="{05531CB0-8B71-4FB0-B13F-1ED94AD7B359}" type="parTrans" cxnId="{6F6D4235-BFF6-467E-85F6-B1B78A2E9083}">
      <dgm:prSet/>
      <dgm:spPr/>
      <dgm:t>
        <a:bodyPr/>
        <a:lstStyle/>
        <a:p>
          <a:endParaRPr lang="bg-BG"/>
        </a:p>
      </dgm:t>
    </dgm:pt>
    <dgm:pt modelId="{7508C727-96B5-4B34-8946-BA064B838D47}" type="sibTrans" cxnId="{6F6D4235-BFF6-467E-85F6-B1B78A2E9083}">
      <dgm:prSet/>
      <dgm:spPr/>
      <dgm:t>
        <a:bodyPr/>
        <a:lstStyle/>
        <a:p>
          <a:endParaRPr lang="bg-BG"/>
        </a:p>
      </dgm:t>
    </dgm:pt>
    <dgm:pt modelId="{9DD472AE-8EEC-4108-895E-8FCA0AB568FE}">
      <dgm:prSet phldrT="[Text]"/>
      <dgm:spPr/>
      <dgm:t>
        <a:bodyPr/>
        <a:lstStyle/>
        <a:p>
          <a:endParaRPr lang="bg-BG" dirty="0"/>
        </a:p>
      </dgm:t>
    </dgm:pt>
    <dgm:pt modelId="{9C4FE946-4AD0-455A-A58A-C17A3A673690}" type="sibTrans" cxnId="{519CE228-716A-47F2-BBEC-405C70C2C3A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bg-BG"/>
        </a:p>
      </dgm:t>
    </dgm:pt>
    <dgm:pt modelId="{88689B6B-80FE-4ECF-B77C-F5CC28A0C9D8}" type="parTrans" cxnId="{519CE228-716A-47F2-BBEC-405C70C2C3AB}">
      <dgm:prSet/>
      <dgm:spPr/>
      <dgm:t>
        <a:bodyPr/>
        <a:lstStyle/>
        <a:p>
          <a:endParaRPr lang="bg-BG"/>
        </a:p>
      </dgm:t>
    </dgm:pt>
    <dgm:pt modelId="{FCE065EA-50C0-4735-8311-E1244F91C29C}" type="pres">
      <dgm:prSet presAssocID="{1577D7C6-80F0-4350-84DD-0B8A20329BB0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E35B1B87-FB26-46C9-A0F0-114B2643996A}" type="pres">
      <dgm:prSet presAssocID="{9C4FE946-4AD0-455A-A58A-C17A3A673690}" presName="picture_1" presStyleLbl="bgImgPlace1" presStyleIdx="0" presStyleCnt="1" custLinFactNeighborX="-2888" custLinFactNeighborY="-3158"/>
      <dgm:spPr/>
      <dgm:t>
        <a:bodyPr/>
        <a:lstStyle/>
        <a:p>
          <a:endParaRPr lang="en-US"/>
        </a:p>
      </dgm:t>
    </dgm:pt>
    <dgm:pt modelId="{3AF9C90F-975D-4670-8DA7-AADAE958FE1E}" type="pres">
      <dgm:prSet presAssocID="{9DD472AE-8EEC-4108-895E-8FCA0AB568F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E74E2-FAB7-4A14-9BEB-F2524EC30B9F}" type="pres">
      <dgm:prSet presAssocID="{1577D7C6-80F0-4350-84DD-0B8A20329BB0}" presName="linV" presStyleCnt="0"/>
      <dgm:spPr/>
    </dgm:pt>
    <dgm:pt modelId="{13301EA6-4E96-4778-85C8-5AD56A8C4933}" type="pres">
      <dgm:prSet presAssocID="{2A307D93-BB17-48F4-B7B4-2B765308376B}" presName="pair" presStyleCnt="0"/>
      <dgm:spPr/>
    </dgm:pt>
    <dgm:pt modelId="{A81B735B-3B58-44C5-90AE-5D960FB10DC9}" type="pres">
      <dgm:prSet presAssocID="{2A307D93-BB17-48F4-B7B4-2B765308376B}" presName="spaceH" presStyleLbl="node1" presStyleIdx="0" presStyleCnt="0"/>
      <dgm:spPr/>
    </dgm:pt>
    <dgm:pt modelId="{C4D5E921-9A3E-465E-8F65-DB3A47A9B397}" type="pres">
      <dgm:prSet presAssocID="{2A307D93-BB17-48F4-B7B4-2B765308376B}" presName="desPictures" presStyleLbl="alignImgPlace1" presStyleIdx="0" presStyleCnt="3" custScaleX="86719" custScaleY="83252" custLinFactNeighborX="38870" custLinFactNeighborY="2062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AE5E205C-FB54-4533-9028-34EA00C457BB}" type="pres">
      <dgm:prSet presAssocID="{2A307D93-BB17-48F4-B7B4-2B765308376B}" presName="desTextWrapper" presStyleCnt="0"/>
      <dgm:spPr/>
    </dgm:pt>
    <dgm:pt modelId="{270D9449-277E-46C0-BCCE-07DFD226EA1E}" type="pres">
      <dgm:prSet presAssocID="{2A307D93-BB17-48F4-B7B4-2B765308376B}" presName="desText" presStyleLbl="revTx" presStyleIdx="0" presStyleCnt="3" custScaleX="83889" custScaleY="71777" custLinFactNeighborX="18156" custLinFactNeighborY="192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BDED97-E876-44DF-9217-CCAE6C915111}" type="pres">
      <dgm:prSet presAssocID="{E18ABE5B-7B5C-47A2-B9CC-39054A33EDFE}" presName="spaceV" presStyleCnt="0"/>
      <dgm:spPr/>
    </dgm:pt>
    <dgm:pt modelId="{59B1E2CF-6FD6-4378-9E01-0A96451C0977}" type="pres">
      <dgm:prSet presAssocID="{FAD71913-A74D-4444-AF81-304FA3327C0D}" presName="pair" presStyleCnt="0"/>
      <dgm:spPr/>
    </dgm:pt>
    <dgm:pt modelId="{52BD2CB9-C353-43AB-A55C-B9FE00C521B4}" type="pres">
      <dgm:prSet presAssocID="{FAD71913-A74D-4444-AF81-304FA3327C0D}" presName="spaceH" presStyleLbl="node1" presStyleIdx="0" presStyleCnt="0"/>
      <dgm:spPr/>
    </dgm:pt>
    <dgm:pt modelId="{7B1B5C89-B084-4B11-BECB-D17BCA549987}" type="pres">
      <dgm:prSet presAssocID="{FAD71913-A74D-4444-AF81-304FA3327C0D}" presName="desPictures" presStyleLbl="alignImgPlace1" presStyleIdx="1" presStyleCnt="3" custScaleX="84917" custScaleY="83359" custLinFactNeighborX="39695" custLinFactNeighborY="2866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16AE7E1A-47FE-4340-8FC6-31306CE3D884}" type="pres">
      <dgm:prSet presAssocID="{FAD71913-A74D-4444-AF81-304FA3327C0D}" presName="desTextWrapper" presStyleCnt="0"/>
      <dgm:spPr/>
    </dgm:pt>
    <dgm:pt modelId="{2CD73FB3-BB63-4950-B893-24B44A68B857}" type="pres">
      <dgm:prSet presAssocID="{FAD71913-A74D-4444-AF81-304FA3327C0D}" presName="desText" presStyleLbl="revTx" presStyleIdx="1" presStyleCnt="3" custScaleX="82196" custScaleY="90024" custLinFactNeighborX="18131" custLinFactNeighborY="24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B7550A-5B54-4CC1-A92E-BD78B748D6DD}" type="pres">
      <dgm:prSet presAssocID="{291DB58A-119A-4296-A9E3-3E92B7B83C11}" presName="spaceV" presStyleCnt="0"/>
      <dgm:spPr/>
    </dgm:pt>
    <dgm:pt modelId="{C28F4B7E-3615-42FD-8DD5-4E8BE7EAF05B}" type="pres">
      <dgm:prSet presAssocID="{D7AF60F1-2961-46D2-801C-7204F3A76B3C}" presName="pair" presStyleCnt="0"/>
      <dgm:spPr/>
    </dgm:pt>
    <dgm:pt modelId="{01BFCFF8-B2A9-4D61-82BB-542AA562DB2F}" type="pres">
      <dgm:prSet presAssocID="{D7AF60F1-2961-46D2-801C-7204F3A76B3C}" presName="spaceH" presStyleLbl="node1" presStyleIdx="0" presStyleCnt="0"/>
      <dgm:spPr/>
    </dgm:pt>
    <dgm:pt modelId="{4D5D232E-CB5C-493B-93D7-CCE2C26B5EC4}" type="pres">
      <dgm:prSet presAssocID="{D7AF60F1-2961-46D2-801C-7204F3A76B3C}" presName="desPictures" presStyleLbl="alignImgPlace1" presStyleIdx="2" presStyleCnt="3" custScaleX="77565" custScaleY="72764" custLinFactNeighborX="33708" custLinFactNeighborY="2476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EEB80250-B090-4EC6-919A-B8FF4A964A3D}" type="pres">
      <dgm:prSet presAssocID="{D7AF60F1-2961-46D2-801C-7204F3A76B3C}" presName="desTextWrapper" presStyleCnt="0"/>
      <dgm:spPr/>
    </dgm:pt>
    <dgm:pt modelId="{B3F19A64-DC2A-4499-A550-1219BD610173}" type="pres">
      <dgm:prSet presAssocID="{D7AF60F1-2961-46D2-801C-7204F3A76B3C}" presName="desText" presStyleLbl="revTx" presStyleIdx="2" presStyleCnt="3" custScaleX="58814" custScaleY="88364" custLinFactNeighborX="11674" custLinFactNeighborY="33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0FED1-107A-417F-9EED-665E7B5E412C}" type="pres">
      <dgm:prSet presAssocID="{1577D7C6-80F0-4350-84DD-0B8A20329BB0}" presName="maxNode" presStyleCnt="0"/>
      <dgm:spPr/>
    </dgm:pt>
    <dgm:pt modelId="{98492A69-72B3-474C-BCED-EE5FE0298477}" type="pres">
      <dgm:prSet presAssocID="{1577D7C6-80F0-4350-84DD-0B8A20329BB0}" presName="Name33" presStyleCnt="0"/>
      <dgm:spPr/>
    </dgm:pt>
  </dgm:ptLst>
  <dgm:cxnLst>
    <dgm:cxn modelId="{50C83F17-8B41-410E-8669-9F6E8CA497AA}" type="presOf" srcId="{9C4FE946-4AD0-455A-A58A-C17A3A673690}" destId="{E35B1B87-FB26-46C9-A0F0-114B2643996A}" srcOrd="0" destOrd="0" presId="urn:microsoft.com/office/officeart/2008/layout/AccentedPicture"/>
    <dgm:cxn modelId="{26F223A0-7CCE-4933-B2D2-5EEE48E08DB0}" type="presOf" srcId="{9DD472AE-8EEC-4108-895E-8FCA0AB568FE}" destId="{3AF9C90F-975D-4670-8DA7-AADAE958FE1E}" srcOrd="0" destOrd="0" presId="urn:microsoft.com/office/officeart/2008/layout/AccentedPicture"/>
    <dgm:cxn modelId="{55279751-0848-4D3F-8B46-619010F1CA04}" type="presOf" srcId="{1577D7C6-80F0-4350-84DD-0B8A20329BB0}" destId="{FCE065EA-50C0-4735-8311-E1244F91C29C}" srcOrd="0" destOrd="0" presId="urn:microsoft.com/office/officeart/2008/layout/AccentedPicture"/>
    <dgm:cxn modelId="{94AC58DB-3C40-411A-B0C2-0C81B541356C}" type="presOf" srcId="{D7AF60F1-2961-46D2-801C-7204F3A76B3C}" destId="{B3F19A64-DC2A-4499-A550-1219BD610173}" srcOrd="0" destOrd="0" presId="urn:microsoft.com/office/officeart/2008/layout/AccentedPicture"/>
    <dgm:cxn modelId="{C54F3F3F-6233-4838-B5DA-763C01DD19E7}" type="presOf" srcId="{FAD71913-A74D-4444-AF81-304FA3327C0D}" destId="{2CD73FB3-BB63-4950-B893-24B44A68B857}" srcOrd="0" destOrd="0" presId="urn:microsoft.com/office/officeart/2008/layout/AccentedPicture"/>
    <dgm:cxn modelId="{19DA93AB-7B23-4229-A0E7-F90C1D34F093}" srcId="{1577D7C6-80F0-4350-84DD-0B8A20329BB0}" destId="{2A307D93-BB17-48F4-B7B4-2B765308376B}" srcOrd="1" destOrd="0" parTransId="{AA03B928-6E7B-48DD-8BF1-C39B64458D24}" sibTransId="{E18ABE5B-7B5C-47A2-B9CC-39054A33EDFE}"/>
    <dgm:cxn modelId="{6F6D4235-BFF6-467E-85F6-B1B78A2E9083}" srcId="{1577D7C6-80F0-4350-84DD-0B8A20329BB0}" destId="{D7AF60F1-2961-46D2-801C-7204F3A76B3C}" srcOrd="3" destOrd="0" parTransId="{05531CB0-8B71-4FB0-B13F-1ED94AD7B359}" sibTransId="{7508C727-96B5-4B34-8946-BA064B838D47}"/>
    <dgm:cxn modelId="{418AE0CA-0FC2-4FE7-AB37-A2F544D4BBC1}" srcId="{1577D7C6-80F0-4350-84DD-0B8A20329BB0}" destId="{FAD71913-A74D-4444-AF81-304FA3327C0D}" srcOrd="2" destOrd="0" parTransId="{0D7D54B2-F8CC-42DB-91A6-2CA50325F180}" sibTransId="{291DB58A-119A-4296-A9E3-3E92B7B83C11}"/>
    <dgm:cxn modelId="{519CE228-716A-47F2-BBEC-405C70C2C3AB}" srcId="{1577D7C6-80F0-4350-84DD-0B8A20329BB0}" destId="{9DD472AE-8EEC-4108-895E-8FCA0AB568FE}" srcOrd="0" destOrd="0" parTransId="{88689B6B-80FE-4ECF-B77C-F5CC28A0C9D8}" sibTransId="{9C4FE946-4AD0-455A-A58A-C17A3A673690}"/>
    <dgm:cxn modelId="{33F4FBDE-BDC5-437B-98D1-652F95417606}" type="presOf" srcId="{2A307D93-BB17-48F4-B7B4-2B765308376B}" destId="{270D9449-277E-46C0-BCCE-07DFD226EA1E}" srcOrd="0" destOrd="0" presId="urn:microsoft.com/office/officeart/2008/layout/AccentedPicture"/>
    <dgm:cxn modelId="{F752DC23-74D5-4D63-A7B3-C885DDBD9FCA}" type="presParOf" srcId="{FCE065EA-50C0-4735-8311-E1244F91C29C}" destId="{E35B1B87-FB26-46C9-A0F0-114B2643996A}" srcOrd="0" destOrd="0" presId="urn:microsoft.com/office/officeart/2008/layout/AccentedPicture"/>
    <dgm:cxn modelId="{E8784637-C2D2-4806-96D3-409069CD4E64}" type="presParOf" srcId="{FCE065EA-50C0-4735-8311-E1244F91C29C}" destId="{3AF9C90F-975D-4670-8DA7-AADAE958FE1E}" srcOrd="1" destOrd="0" presId="urn:microsoft.com/office/officeart/2008/layout/AccentedPicture"/>
    <dgm:cxn modelId="{520DDC56-4A38-4003-B9E1-87A8C6B0403A}" type="presParOf" srcId="{FCE065EA-50C0-4735-8311-E1244F91C29C}" destId="{B1FE74E2-FAB7-4A14-9BEB-F2524EC30B9F}" srcOrd="2" destOrd="0" presId="urn:microsoft.com/office/officeart/2008/layout/AccentedPicture"/>
    <dgm:cxn modelId="{47CF9F21-7DD6-4D3B-B112-2AFBA3DF377B}" type="presParOf" srcId="{B1FE74E2-FAB7-4A14-9BEB-F2524EC30B9F}" destId="{13301EA6-4E96-4778-85C8-5AD56A8C4933}" srcOrd="0" destOrd="0" presId="urn:microsoft.com/office/officeart/2008/layout/AccentedPicture"/>
    <dgm:cxn modelId="{FCB7FABE-4968-47F1-AD54-1EE39DB09C77}" type="presParOf" srcId="{13301EA6-4E96-4778-85C8-5AD56A8C4933}" destId="{A81B735B-3B58-44C5-90AE-5D960FB10DC9}" srcOrd="0" destOrd="0" presId="urn:microsoft.com/office/officeart/2008/layout/AccentedPicture"/>
    <dgm:cxn modelId="{281E0819-EB42-4E39-88CB-EBDA94A0F7BB}" type="presParOf" srcId="{13301EA6-4E96-4778-85C8-5AD56A8C4933}" destId="{C4D5E921-9A3E-465E-8F65-DB3A47A9B397}" srcOrd="1" destOrd="0" presId="urn:microsoft.com/office/officeart/2008/layout/AccentedPicture"/>
    <dgm:cxn modelId="{E3B6E9F1-8D1F-4728-8DDE-E733E75098F8}" type="presParOf" srcId="{13301EA6-4E96-4778-85C8-5AD56A8C4933}" destId="{AE5E205C-FB54-4533-9028-34EA00C457BB}" srcOrd="2" destOrd="0" presId="urn:microsoft.com/office/officeart/2008/layout/AccentedPicture"/>
    <dgm:cxn modelId="{871EDCD7-2328-4308-832E-901BB2C0903D}" type="presParOf" srcId="{AE5E205C-FB54-4533-9028-34EA00C457BB}" destId="{270D9449-277E-46C0-BCCE-07DFD226EA1E}" srcOrd="0" destOrd="0" presId="urn:microsoft.com/office/officeart/2008/layout/AccentedPicture"/>
    <dgm:cxn modelId="{A826AD57-55C1-4470-AF69-7D19166A2382}" type="presParOf" srcId="{B1FE74E2-FAB7-4A14-9BEB-F2524EC30B9F}" destId="{13BDED97-E876-44DF-9217-CCAE6C915111}" srcOrd="1" destOrd="0" presId="urn:microsoft.com/office/officeart/2008/layout/AccentedPicture"/>
    <dgm:cxn modelId="{B117D2A3-4199-475E-9C5B-3A00FE685151}" type="presParOf" srcId="{B1FE74E2-FAB7-4A14-9BEB-F2524EC30B9F}" destId="{59B1E2CF-6FD6-4378-9E01-0A96451C0977}" srcOrd="2" destOrd="0" presId="urn:microsoft.com/office/officeart/2008/layout/AccentedPicture"/>
    <dgm:cxn modelId="{E5CA3AA2-7290-483A-9293-20A191B461C7}" type="presParOf" srcId="{59B1E2CF-6FD6-4378-9E01-0A96451C0977}" destId="{52BD2CB9-C353-43AB-A55C-B9FE00C521B4}" srcOrd="0" destOrd="0" presId="urn:microsoft.com/office/officeart/2008/layout/AccentedPicture"/>
    <dgm:cxn modelId="{53247607-AA4B-42DD-97A9-33B6AC7006A4}" type="presParOf" srcId="{59B1E2CF-6FD6-4378-9E01-0A96451C0977}" destId="{7B1B5C89-B084-4B11-BECB-D17BCA549987}" srcOrd="1" destOrd="0" presId="urn:microsoft.com/office/officeart/2008/layout/AccentedPicture"/>
    <dgm:cxn modelId="{8DF2AAEE-0F68-46C2-BD26-9FF2069549DF}" type="presParOf" srcId="{59B1E2CF-6FD6-4378-9E01-0A96451C0977}" destId="{16AE7E1A-47FE-4340-8FC6-31306CE3D884}" srcOrd="2" destOrd="0" presId="urn:microsoft.com/office/officeart/2008/layout/AccentedPicture"/>
    <dgm:cxn modelId="{085572BC-3F31-4D22-8807-AC1DC337C3A9}" type="presParOf" srcId="{16AE7E1A-47FE-4340-8FC6-31306CE3D884}" destId="{2CD73FB3-BB63-4950-B893-24B44A68B857}" srcOrd="0" destOrd="0" presId="urn:microsoft.com/office/officeart/2008/layout/AccentedPicture"/>
    <dgm:cxn modelId="{C39D1BA2-4863-4CB9-A53D-2015E84EB105}" type="presParOf" srcId="{B1FE74E2-FAB7-4A14-9BEB-F2524EC30B9F}" destId="{39B7550A-5B54-4CC1-A92E-BD78B748D6DD}" srcOrd="3" destOrd="0" presId="urn:microsoft.com/office/officeart/2008/layout/AccentedPicture"/>
    <dgm:cxn modelId="{2F9B0D99-7AFE-4A7E-A752-D73AF7EB6AEC}" type="presParOf" srcId="{B1FE74E2-FAB7-4A14-9BEB-F2524EC30B9F}" destId="{C28F4B7E-3615-42FD-8DD5-4E8BE7EAF05B}" srcOrd="4" destOrd="0" presId="urn:microsoft.com/office/officeart/2008/layout/AccentedPicture"/>
    <dgm:cxn modelId="{A47FAA0A-2FFC-4155-83AB-AC97DEF48472}" type="presParOf" srcId="{C28F4B7E-3615-42FD-8DD5-4E8BE7EAF05B}" destId="{01BFCFF8-B2A9-4D61-82BB-542AA562DB2F}" srcOrd="0" destOrd="0" presId="urn:microsoft.com/office/officeart/2008/layout/AccentedPicture"/>
    <dgm:cxn modelId="{842797DB-212D-4D60-8496-CB1E3753FAAE}" type="presParOf" srcId="{C28F4B7E-3615-42FD-8DD5-4E8BE7EAF05B}" destId="{4D5D232E-CB5C-493B-93D7-CCE2C26B5EC4}" srcOrd="1" destOrd="0" presId="urn:microsoft.com/office/officeart/2008/layout/AccentedPicture"/>
    <dgm:cxn modelId="{B62AE1B1-4D98-467A-B1C8-040E6CC1D5C1}" type="presParOf" srcId="{C28F4B7E-3615-42FD-8DD5-4E8BE7EAF05B}" destId="{EEB80250-B090-4EC6-919A-B8FF4A964A3D}" srcOrd="2" destOrd="0" presId="urn:microsoft.com/office/officeart/2008/layout/AccentedPicture"/>
    <dgm:cxn modelId="{E8A63CBD-914B-41D7-9327-FC0F20064E4A}" type="presParOf" srcId="{EEB80250-B090-4EC6-919A-B8FF4A964A3D}" destId="{B3F19A64-DC2A-4499-A550-1219BD610173}" srcOrd="0" destOrd="0" presId="urn:microsoft.com/office/officeart/2008/layout/AccentedPicture"/>
    <dgm:cxn modelId="{7A4D058C-B4F3-48D7-9C29-691896BFD417}" type="presParOf" srcId="{FCE065EA-50C0-4735-8311-E1244F91C29C}" destId="{64D0FED1-107A-417F-9EED-665E7B5E412C}" srcOrd="3" destOrd="0" presId="urn:microsoft.com/office/officeart/2008/layout/AccentedPicture"/>
    <dgm:cxn modelId="{44412110-D1FF-411D-B6C4-F6B33A864489}" type="presParOf" srcId="{64D0FED1-107A-417F-9EED-665E7B5E412C}" destId="{98492A69-72B3-474C-BCED-EE5FE029847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B4026D7-F1B4-4F83-9302-F9E66D864C5E}" type="doc">
      <dgm:prSet loTypeId="urn:microsoft.com/office/officeart/2008/layout/Lin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bg-BG"/>
        </a:p>
      </dgm:t>
    </dgm:pt>
    <dgm:pt modelId="{14BB1D98-6E42-4816-9D02-1C1AA7ADE613}">
      <dgm:prSet phldrT="[Text]" custT="1"/>
      <dgm:spPr/>
      <dgm:t>
        <a:bodyPr anchor="ctr"/>
        <a:lstStyle/>
        <a:p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Инвестицията по Договора е  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3 378 </a:t>
          </a:r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814</a:t>
          </a:r>
          <a:r>
            <a:rPr lang="bg-BG" sz="1000" b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56</a:t>
          </a:r>
          <a:r>
            <a:rPr lang="bg-BG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bg-BG" sz="1000" b="1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 с ДДС. </a:t>
          </a:r>
        </a:p>
      </dgm:t>
    </dgm:pt>
    <dgm:pt modelId="{9FDFFA81-A2C0-4C71-93BE-C49B4EF37529}" type="sibTrans" cxnId="{A89C1C77-FDC9-486F-9A96-AC3C5DF895A8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E82A6B-370C-41B9-A188-996C3E5B11A1}" type="parTrans" cxnId="{A89C1C77-FDC9-486F-9A96-AC3C5DF895A8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C3D3D3-74DA-4A36-BEF2-E4A146344F5A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Спестяванията, реализирани след въвеждане на енергийно ефективните мерки, за периода на Мониторинговия доклад са 758 549,26 </a:t>
          </a:r>
          <a:r>
            <a:rPr lang="bg-BG" sz="1000" b="1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 с ДДС. За изплащане на инвестицията по договор се превеждат  по 22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200 </a:t>
          </a:r>
          <a:r>
            <a:rPr lang="bg-BG" sz="1000" b="1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 с ДДС на месец т.е. </a:t>
          </a:r>
          <a:r>
            <a:rPr lang="bg-BG" sz="1000" b="1" dirty="0" smtClean="0">
              <a:latin typeface="Arial" panose="020B0604020202020204" pitchFamily="34" charset="0"/>
              <a:cs typeface="Arial" panose="020B0604020202020204" pitchFamily="34" charset="0"/>
            </a:rPr>
            <a:t>266 400 </a:t>
          </a:r>
          <a:r>
            <a:rPr lang="bg-BG" sz="1000" b="1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 с ДДС годишно. Това води до нетна икономия на средства в размер на </a:t>
          </a:r>
          <a:r>
            <a:rPr lang="en-US" sz="1000" b="1" dirty="0">
              <a:latin typeface="Arial" panose="020B0604020202020204" pitchFamily="34" charset="0"/>
              <a:cs typeface="Arial" panose="020B0604020202020204" pitchFamily="34" charset="0"/>
            </a:rPr>
            <a:t>492 </a:t>
          </a:r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149</a:t>
          </a:r>
          <a:r>
            <a:rPr lang="bg-BG" sz="1000" b="1" dirty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000" b="1" dirty="0" smtClean="0">
              <a:latin typeface="Arial" panose="020B0604020202020204" pitchFamily="34" charset="0"/>
              <a:cs typeface="Arial" panose="020B0604020202020204" pitchFamily="34" charset="0"/>
            </a:rPr>
            <a:t>26</a:t>
          </a:r>
          <a:r>
            <a:rPr lang="bg-BG" sz="1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000" b="1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 с ДДС годишно, с което се облекчава сериозно бюджета на Община Габрово.</a:t>
          </a:r>
        </a:p>
      </dgm:t>
    </dgm:pt>
    <dgm:pt modelId="{3D24D09E-4F69-480D-8F9B-583BB2229D8C}" type="parTrans" cxnId="{49A0A94F-773B-4ACE-BEB0-A6BED10C4F24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8DEEAA-F85E-4D9D-B782-42B8F3ABDEA2}" type="sibTrans" cxnId="{49A0A94F-773B-4ACE-BEB0-A6BED10C4F24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F7A821-CC81-451E-8EAA-2307D24DBB5E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При това ниво на спестяване при настоящите цени на електроенергията, първоначалната инвестиция ще бъде изплатена за </a:t>
          </a:r>
          <a:r>
            <a:rPr lang="bg-BG" sz="1000" b="1" u="none" dirty="0">
              <a:latin typeface="Arial" panose="020B0604020202020204" pitchFamily="34" charset="0"/>
              <a:cs typeface="Arial" panose="020B0604020202020204" pitchFamily="34" charset="0"/>
            </a:rPr>
            <a:t>по-малко от 5 години</a:t>
          </a: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A05DFAB8-062E-4384-B2AC-A7DA6E389E2D}" type="parTrans" cxnId="{A76BC3B9-12F8-4B49-8562-99F676BE3AD0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6E0170-469C-494C-92DA-A8473F61E900}" type="sibTrans" cxnId="{A76BC3B9-12F8-4B49-8562-99F676BE3AD0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665DAD-A5B2-4525-AFBC-C61082F965B8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1000" b="1">
              <a:latin typeface="Arial" panose="020B0604020202020204" pitchFamily="34" charset="0"/>
              <a:cs typeface="Arial" panose="020B0604020202020204" pitchFamily="34" charset="0"/>
            </a:rPr>
            <a:t>По договор изплащането на инвестицията от реализираните икономии е разсрочено на 106 вноски или 8 години и 10 месеца.</a:t>
          </a:r>
          <a:endParaRPr lang="bg-BG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14E06D-3D05-4B5C-B5D3-A82470C37849}" type="parTrans" cxnId="{A4D407EE-8CDA-4BCB-85A0-30BF915047D4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B6802-1252-45DB-8DE4-C5284F54CE8C}" type="sibTrans" cxnId="{A4D407EE-8CDA-4BCB-85A0-30BF915047D4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872D1-0220-4B9B-ABB9-DD6C0081BF18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1000" b="1" dirty="0">
              <a:latin typeface="Arial" panose="020B0604020202020204" pitchFamily="34" charset="0"/>
              <a:cs typeface="Arial" panose="020B0604020202020204" pitchFamily="34" charset="0"/>
            </a:rPr>
            <a:t>Община Габрово ще реализират допълнителни икономии 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от 3 </a:t>
          </a:r>
          <a:r>
            <a:rPr lang="bg-BG" sz="1000" b="1" noProof="0" dirty="0">
              <a:latin typeface="Arial" panose="020B0604020202020204" pitchFamily="34" charset="0"/>
              <a:cs typeface="Arial" panose="020B0604020202020204" pitchFamily="34" charset="0"/>
            </a:rPr>
            <a:t>години</a:t>
          </a:r>
          <a:r>
            <a:rPr lang="ru-RU" sz="1000" b="1" dirty="0">
              <a:latin typeface="Arial" panose="020B0604020202020204" pitchFamily="34" charset="0"/>
              <a:cs typeface="Arial" panose="020B0604020202020204" pitchFamily="34" charset="0"/>
            </a:rPr>
            <a:t> и 10 </a:t>
          </a:r>
          <a:r>
            <a:rPr lang="bg-BG" sz="1000" b="1" noProof="0" dirty="0">
              <a:latin typeface="Arial" panose="020B0604020202020204" pitchFamily="34" charset="0"/>
              <a:cs typeface="Arial" panose="020B0604020202020204" pitchFamily="34" charset="0"/>
            </a:rPr>
            <a:t>месеца при настоящата средна цена на електроенергията или </a:t>
          </a:r>
          <a:r>
            <a:rPr lang="en-US" sz="1000" b="1" noProof="0" dirty="0">
              <a:latin typeface="Arial" panose="020B0604020202020204" pitchFamily="34" charset="0"/>
              <a:cs typeface="Arial" panose="020B0604020202020204" pitchFamily="34" charset="0"/>
            </a:rPr>
            <a:t>1 886 </a:t>
          </a:r>
          <a:r>
            <a:rPr lang="en-US" sz="1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572</a:t>
          </a:r>
          <a:r>
            <a:rPr lang="bg-BG" sz="1000" b="1" noProof="0" smtClean="0">
              <a:latin typeface="Arial" panose="020B0604020202020204" pitchFamily="34" charset="0"/>
              <a:cs typeface="Arial" panose="020B0604020202020204" pitchFamily="34" charset="0"/>
            </a:rPr>
            <a:t>,</a:t>
          </a:r>
          <a:r>
            <a:rPr lang="en-US" sz="1000" b="1" noProof="0" smtClean="0">
              <a:latin typeface="Arial" panose="020B0604020202020204" pitchFamily="34" charset="0"/>
              <a:cs typeface="Arial" panose="020B0604020202020204" pitchFamily="34" charset="0"/>
            </a:rPr>
            <a:t>16</a:t>
          </a:r>
          <a:r>
            <a:rPr lang="bg-BG" sz="10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000" b="1" noProof="0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bg-BG" sz="1000" b="1" noProof="0" dirty="0">
              <a:latin typeface="Arial" panose="020B0604020202020204" pitchFamily="34" charset="0"/>
              <a:cs typeface="Arial" panose="020B0604020202020204" pitchFamily="34" charset="0"/>
            </a:rPr>
            <a:t> с ДДС за периода.</a:t>
          </a:r>
          <a:endParaRPr lang="bg-BG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26B12A-529D-4EB3-AD95-2BCC6E1AC09A}" type="parTrans" cxnId="{462CB722-0D4A-4867-83E3-9E7EFA930961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4EFE2F-07C1-4A67-A022-EA778AD95334}" type="sibTrans" cxnId="{462CB722-0D4A-4867-83E3-9E7EFA930961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EEB687-6430-4AA7-9345-E23AC2A49868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1000" b="1" noProof="0">
              <a:latin typeface="Arial" panose="020B0604020202020204" pitchFamily="34" charset="0"/>
              <a:cs typeface="Arial" panose="020B0604020202020204" pitchFamily="34" charset="0"/>
            </a:rPr>
            <a:t>ЕСКО договор с дълъг срок на изплащане дава допълнителна финансова полза за Община Габрово.</a:t>
          </a:r>
          <a:endParaRPr lang="bg-BG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92679-07BC-4B74-AD79-E9D7DF5E2EE4}" type="parTrans" cxnId="{23C6395C-E9D4-439E-851A-E68CEECCED95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44878-8D95-49FB-B32D-42015F8894FA}" type="sibTrans" cxnId="{23C6395C-E9D4-439E-851A-E68CEECCED95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16E9B-3651-4BF0-B466-01FAE2740C65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1000" b="1" noProof="0">
              <a:latin typeface="Arial" panose="020B0604020202020204" pitchFamily="34" charset="0"/>
              <a:cs typeface="Arial" panose="020B0604020202020204" pitchFamily="34" charset="0"/>
            </a:rPr>
            <a:t>Цялата икономия остава в полза на Общината след изтичане срока на ЕСКО договора.</a:t>
          </a:r>
          <a:endParaRPr lang="bg-BG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65B4D3-C42D-4C3C-90CF-E97A582AD003}" type="parTrans" cxnId="{72B0EE25-8368-46CB-B97D-A5063972B617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55216-298A-4371-BE96-687CB85CB6D1}" type="sibTrans" cxnId="{72B0EE25-8368-46CB-B97D-A5063972B617}">
      <dgm:prSet/>
      <dgm:spPr/>
      <dgm:t>
        <a:bodyPr/>
        <a:lstStyle/>
        <a:p>
          <a:endParaRPr lang="bg-BG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BB684A-3733-45FE-91AB-9EC34828916C}" type="pres">
      <dgm:prSet presAssocID="{9B4026D7-F1B4-4F83-9302-F9E66D864C5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640723B-12ED-4A8E-BA0D-247988DA4F37}" type="pres">
      <dgm:prSet presAssocID="{14BB1D98-6E42-4816-9D02-1C1AA7ADE613}" presName="thickLine" presStyleLbl="alignNode1" presStyleIdx="0" presStyleCnt="7"/>
      <dgm:spPr/>
    </dgm:pt>
    <dgm:pt modelId="{C482E0BB-F49C-412A-B1E1-6ACA723C028A}" type="pres">
      <dgm:prSet presAssocID="{14BB1D98-6E42-4816-9D02-1C1AA7ADE613}" presName="horz1" presStyleCnt="0"/>
      <dgm:spPr/>
    </dgm:pt>
    <dgm:pt modelId="{30EC0C32-C1B2-433D-9812-7F959751B6E8}" type="pres">
      <dgm:prSet presAssocID="{14BB1D98-6E42-4816-9D02-1C1AA7ADE613}" presName="tx1" presStyleLbl="revTx" presStyleIdx="0" presStyleCnt="7"/>
      <dgm:spPr/>
      <dgm:t>
        <a:bodyPr/>
        <a:lstStyle/>
        <a:p>
          <a:endParaRPr lang="en-US"/>
        </a:p>
      </dgm:t>
    </dgm:pt>
    <dgm:pt modelId="{22885724-C735-4652-B734-95C416417FBE}" type="pres">
      <dgm:prSet presAssocID="{14BB1D98-6E42-4816-9D02-1C1AA7ADE613}" presName="vert1" presStyleCnt="0"/>
      <dgm:spPr/>
    </dgm:pt>
    <dgm:pt modelId="{B323165E-B2AF-42A4-B396-418827F17E32}" type="pres">
      <dgm:prSet presAssocID="{52C3D3D3-74DA-4A36-BEF2-E4A146344F5A}" presName="thickLine" presStyleLbl="alignNode1" presStyleIdx="1" presStyleCnt="7"/>
      <dgm:spPr/>
    </dgm:pt>
    <dgm:pt modelId="{5570B657-DB5B-4976-8336-10A8032F18A2}" type="pres">
      <dgm:prSet presAssocID="{52C3D3D3-74DA-4A36-BEF2-E4A146344F5A}" presName="horz1" presStyleCnt="0"/>
      <dgm:spPr/>
    </dgm:pt>
    <dgm:pt modelId="{91B8DE77-7D87-4162-9F34-6B41D28D2C53}" type="pres">
      <dgm:prSet presAssocID="{52C3D3D3-74DA-4A36-BEF2-E4A146344F5A}" presName="tx1" presStyleLbl="revTx" presStyleIdx="1" presStyleCnt="7" custScaleY="238272"/>
      <dgm:spPr/>
      <dgm:t>
        <a:bodyPr/>
        <a:lstStyle/>
        <a:p>
          <a:endParaRPr lang="en-US"/>
        </a:p>
      </dgm:t>
    </dgm:pt>
    <dgm:pt modelId="{7AB8F1F2-33D0-4B07-A8E5-0022B1D24296}" type="pres">
      <dgm:prSet presAssocID="{52C3D3D3-74DA-4A36-BEF2-E4A146344F5A}" presName="vert1" presStyleCnt="0"/>
      <dgm:spPr/>
    </dgm:pt>
    <dgm:pt modelId="{E8D42AA9-2900-4B32-968E-77B4AC35AAC8}" type="pres">
      <dgm:prSet presAssocID="{4FF7A821-CC81-451E-8EAA-2307D24DBB5E}" presName="thickLine" presStyleLbl="alignNode1" presStyleIdx="2" presStyleCnt="7"/>
      <dgm:spPr/>
    </dgm:pt>
    <dgm:pt modelId="{E0584C32-0DD6-4EA3-B66C-53819FADD783}" type="pres">
      <dgm:prSet presAssocID="{4FF7A821-CC81-451E-8EAA-2307D24DBB5E}" presName="horz1" presStyleCnt="0"/>
      <dgm:spPr/>
    </dgm:pt>
    <dgm:pt modelId="{BF61D6F0-C254-4C7B-8555-B60C5E584CF6}" type="pres">
      <dgm:prSet presAssocID="{4FF7A821-CC81-451E-8EAA-2307D24DBB5E}" presName="tx1" presStyleLbl="revTx" presStyleIdx="2" presStyleCnt="7"/>
      <dgm:spPr/>
      <dgm:t>
        <a:bodyPr/>
        <a:lstStyle/>
        <a:p>
          <a:endParaRPr lang="en-US"/>
        </a:p>
      </dgm:t>
    </dgm:pt>
    <dgm:pt modelId="{1D6AEED1-7BFF-4D58-BA33-033F45C44962}" type="pres">
      <dgm:prSet presAssocID="{4FF7A821-CC81-451E-8EAA-2307D24DBB5E}" presName="vert1" presStyleCnt="0"/>
      <dgm:spPr/>
    </dgm:pt>
    <dgm:pt modelId="{A7648117-1F1C-49FD-B01F-B574DFB2C09A}" type="pres">
      <dgm:prSet presAssocID="{E8665DAD-A5B2-4525-AFBC-C61082F965B8}" presName="thickLine" presStyleLbl="alignNode1" presStyleIdx="3" presStyleCnt="7"/>
      <dgm:spPr/>
    </dgm:pt>
    <dgm:pt modelId="{F75305E8-F8FD-4CB7-B16B-F72B81762300}" type="pres">
      <dgm:prSet presAssocID="{E8665DAD-A5B2-4525-AFBC-C61082F965B8}" presName="horz1" presStyleCnt="0"/>
      <dgm:spPr/>
    </dgm:pt>
    <dgm:pt modelId="{B8E5AE29-4D64-4193-9F3D-5C020FB8BF93}" type="pres">
      <dgm:prSet presAssocID="{E8665DAD-A5B2-4525-AFBC-C61082F965B8}" presName="tx1" presStyleLbl="revTx" presStyleIdx="3" presStyleCnt="7"/>
      <dgm:spPr/>
      <dgm:t>
        <a:bodyPr/>
        <a:lstStyle/>
        <a:p>
          <a:endParaRPr lang="en-US"/>
        </a:p>
      </dgm:t>
    </dgm:pt>
    <dgm:pt modelId="{4CEE360E-E1B5-47C1-9DA7-29E0FE2E8EF8}" type="pres">
      <dgm:prSet presAssocID="{E8665DAD-A5B2-4525-AFBC-C61082F965B8}" presName="vert1" presStyleCnt="0"/>
      <dgm:spPr/>
    </dgm:pt>
    <dgm:pt modelId="{40DA0DAA-1603-41EA-9EFC-E9C0D868327F}" type="pres">
      <dgm:prSet presAssocID="{E73872D1-0220-4B9B-ABB9-DD6C0081BF18}" presName="thickLine" presStyleLbl="alignNode1" presStyleIdx="4" presStyleCnt="7"/>
      <dgm:spPr/>
    </dgm:pt>
    <dgm:pt modelId="{39906AEF-808E-4783-B73F-AB367EC696F3}" type="pres">
      <dgm:prSet presAssocID="{E73872D1-0220-4B9B-ABB9-DD6C0081BF18}" presName="horz1" presStyleCnt="0"/>
      <dgm:spPr/>
    </dgm:pt>
    <dgm:pt modelId="{B60F150E-2D17-4B8D-9C74-81664751D122}" type="pres">
      <dgm:prSet presAssocID="{E73872D1-0220-4B9B-ABB9-DD6C0081BF18}" presName="tx1" presStyleLbl="revTx" presStyleIdx="4" presStyleCnt="7" custScaleY="130746"/>
      <dgm:spPr/>
      <dgm:t>
        <a:bodyPr/>
        <a:lstStyle/>
        <a:p>
          <a:endParaRPr lang="en-US"/>
        </a:p>
      </dgm:t>
    </dgm:pt>
    <dgm:pt modelId="{EFABACBE-CD7C-4809-BD78-878A0A0FEB15}" type="pres">
      <dgm:prSet presAssocID="{E73872D1-0220-4B9B-ABB9-DD6C0081BF18}" presName="vert1" presStyleCnt="0"/>
      <dgm:spPr/>
    </dgm:pt>
    <dgm:pt modelId="{56667DEF-4858-4171-AA2F-9F13A8044F35}" type="pres">
      <dgm:prSet presAssocID="{55EEB687-6430-4AA7-9345-E23AC2A49868}" presName="thickLine" presStyleLbl="alignNode1" presStyleIdx="5" presStyleCnt="7"/>
      <dgm:spPr/>
    </dgm:pt>
    <dgm:pt modelId="{320D21E3-EEAE-442C-8A76-071E1AD50A4E}" type="pres">
      <dgm:prSet presAssocID="{55EEB687-6430-4AA7-9345-E23AC2A49868}" presName="horz1" presStyleCnt="0"/>
      <dgm:spPr/>
    </dgm:pt>
    <dgm:pt modelId="{7E930627-CB73-4C51-B7C5-2A8FC2BA0D2A}" type="pres">
      <dgm:prSet presAssocID="{55EEB687-6430-4AA7-9345-E23AC2A49868}" presName="tx1" presStyleLbl="revTx" presStyleIdx="5" presStyleCnt="7"/>
      <dgm:spPr/>
      <dgm:t>
        <a:bodyPr/>
        <a:lstStyle/>
        <a:p>
          <a:endParaRPr lang="en-US"/>
        </a:p>
      </dgm:t>
    </dgm:pt>
    <dgm:pt modelId="{D2570A72-95C3-4B79-857E-55C14F7ED4E0}" type="pres">
      <dgm:prSet presAssocID="{55EEB687-6430-4AA7-9345-E23AC2A49868}" presName="vert1" presStyleCnt="0"/>
      <dgm:spPr/>
    </dgm:pt>
    <dgm:pt modelId="{43C11DD6-E04A-43D2-B388-462050520A25}" type="pres">
      <dgm:prSet presAssocID="{3F216E9B-3651-4BF0-B466-01FAE2740C65}" presName="thickLine" presStyleLbl="alignNode1" presStyleIdx="6" presStyleCnt="7"/>
      <dgm:spPr/>
    </dgm:pt>
    <dgm:pt modelId="{90E6A3FD-F8B2-4D64-A509-AD6AA2BDFE66}" type="pres">
      <dgm:prSet presAssocID="{3F216E9B-3651-4BF0-B466-01FAE2740C65}" presName="horz1" presStyleCnt="0"/>
      <dgm:spPr/>
    </dgm:pt>
    <dgm:pt modelId="{EBDB6944-7E71-4EED-B5A4-0258858A033F}" type="pres">
      <dgm:prSet presAssocID="{3F216E9B-3651-4BF0-B466-01FAE2740C65}" presName="tx1" presStyleLbl="revTx" presStyleIdx="6" presStyleCnt="7"/>
      <dgm:spPr/>
      <dgm:t>
        <a:bodyPr/>
        <a:lstStyle/>
        <a:p>
          <a:endParaRPr lang="en-US"/>
        </a:p>
      </dgm:t>
    </dgm:pt>
    <dgm:pt modelId="{75F81381-787B-435E-ABF4-CA4330E1F5DE}" type="pres">
      <dgm:prSet presAssocID="{3F216E9B-3651-4BF0-B466-01FAE2740C65}" presName="vert1" presStyleCnt="0"/>
      <dgm:spPr/>
    </dgm:pt>
  </dgm:ptLst>
  <dgm:cxnLst>
    <dgm:cxn modelId="{A76BC3B9-12F8-4B49-8562-99F676BE3AD0}" srcId="{9B4026D7-F1B4-4F83-9302-F9E66D864C5E}" destId="{4FF7A821-CC81-451E-8EAA-2307D24DBB5E}" srcOrd="2" destOrd="0" parTransId="{A05DFAB8-062E-4384-B2AC-A7DA6E389E2D}" sibTransId="{486E0170-469C-494C-92DA-A8473F61E900}"/>
    <dgm:cxn modelId="{E8B729B5-0260-4CEA-9C8A-139E14445C92}" type="presOf" srcId="{E8665DAD-A5B2-4525-AFBC-C61082F965B8}" destId="{B8E5AE29-4D64-4193-9F3D-5C020FB8BF93}" srcOrd="0" destOrd="0" presId="urn:microsoft.com/office/officeart/2008/layout/LinedList"/>
    <dgm:cxn modelId="{49A0A94F-773B-4ACE-BEB0-A6BED10C4F24}" srcId="{9B4026D7-F1B4-4F83-9302-F9E66D864C5E}" destId="{52C3D3D3-74DA-4A36-BEF2-E4A146344F5A}" srcOrd="1" destOrd="0" parTransId="{3D24D09E-4F69-480D-8F9B-583BB2229D8C}" sibTransId="{FC8DEEAA-F85E-4D9D-B782-42B8F3ABDEA2}"/>
    <dgm:cxn modelId="{462CB722-0D4A-4867-83E3-9E7EFA930961}" srcId="{9B4026D7-F1B4-4F83-9302-F9E66D864C5E}" destId="{E73872D1-0220-4B9B-ABB9-DD6C0081BF18}" srcOrd="4" destOrd="0" parTransId="{2526B12A-529D-4EB3-AD95-2BCC6E1AC09A}" sibTransId="{024EFE2F-07C1-4A67-A022-EA778AD95334}"/>
    <dgm:cxn modelId="{23C6395C-E9D4-439E-851A-E68CEECCED95}" srcId="{9B4026D7-F1B4-4F83-9302-F9E66D864C5E}" destId="{55EEB687-6430-4AA7-9345-E23AC2A49868}" srcOrd="5" destOrd="0" parTransId="{38792679-07BC-4B74-AD79-E9D7DF5E2EE4}" sibTransId="{F7644878-8D95-49FB-B32D-42015F8894FA}"/>
    <dgm:cxn modelId="{969CFEF2-C16F-4303-A649-0861C8A291C7}" type="presOf" srcId="{55EEB687-6430-4AA7-9345-E23AC2A49868}" destId="{7E930627-CB73-4C51-B7C5-2A8FC2BA0D2A}" srcOrd="0" destOrd="0" presId="urn:microsoft.com/office/officeart/2008/layout/LinedList"/>
    <dgm:cxn modelId="{A4D407EE-8CDA-4BCB-85A0-30BF915047D4}" srcId="{9B4026D7-F1B4-4F83-9302-F9E66D864C5E}" destId="{E8665DAD-A5B2-4525-AFBC-C61082F965B8}" srcOrd="3" destOrd="0" parTransId="{B314E06D-3D05-4B5C-B5D3-A82470C37849}" sibTransId="{B16B6802-1252-45DB-8DE4-C5284F54CE8C}"/>
    <dgm:cxn modelId="{985F68A5-3F41-42CA-9E6A-4E4F7F8FA6A9}" type="presOf" srcId="{14BB1D98-6E42-4816-9D02-1C1AA7ADE613}" destId="{30EC0C32-C1B2-433D-9812-7F959751B6E8}" srcOrd="0" destOrd="0" presId="urn:microsoft.com/office/officeart/2008/layout/LinedList"/>
    <dgm:cxn modelId="{6503EF34-13DA-4AFF-AEFE-2B02DD1AE38A}" type="presOf" srcId="{9B4026D7-F1B4-4F83-9302-F9E66D864C5E}" destId="{B8BB684A-3733-45FE-91AB-9EC34828916C}" srcOrd="0" destOrd="0" presId="urn:microsoft.com/office/officeart/2008/layout/LinedList"/>
    <dgm:cxn modelId="{851C7AEE-D09E-4F08-9F8F-36BBB8731AD5}" type="presOf" srcId="{E73872D1-0220-4B9B-ABB9-DD6C0081BF18}" destId="{B60F150E-2D17-4B8D-9C74-81664751D122}" srcOrd="0" destOrd="0" presId="urn:microsoft.com/office/officeart/2008/layout/LinedList"/>
    <dgm:cxn modelId="{A89C1C77-FDC9-486F-9A96-AC3C5DF895A8}" srcId="{9B4026D7-F1B4-4F83-9302-F9E66D864C5E}" destId="{14BB1D98-6E42-4816-9D02-1C1AA7ADE613}" srcOrd="0" destOrd="0" parTransId="{8FE82A6B-370C-41B9-A188-996C3E5B11A1}" sibTransId="{9FDFFA81-A2C0-4C71-93BE-C49B4EF37529}"/>
    <dgm:cxn modelId="{4C2F1110-5D81-4273-8114-8D278A4B41F3}" type="presOf" srcId="{3F216E9B-3651-4BF0-B466-01FAE2740C65}" destId="{EBDB6944-7E71-4EED-B5A4-0258858A033F}" srcOrd="0" destOrd="0" presId="urn:microsoft.com/office/officeart/2008/layout/LinedList"/>
    <dgm:cxn modelId="{30F7EBF9-5391-4654-B10F-5C199F464FCE}" type="presOf" srcId="{52C3D3D3-74DA-4A36-BEF2-E4A146344F5A}" destId="{91B8DE77-7D87-4162-9F34-6B41D28D2C53}" srcOrd="0" destOrd="0" presId="urn:microsoft.com/office/officeart/2008/layout/LinedList"/>
    <dgm:cxn modelId="{DD87C446-67FA-43C8-B104-E4E10BA896D5}" type="presOf" srcId="{4FF7A821-CC81-451E-8EAA-2307D24DBB5E}" destId="{BF61D6F0-C254-4C7B-8555-B60C5E584CF6}" srcOrd="0" destOrd="0" presId="urn:microsoft.com/office/officeart/2008/layout/LinedList"/>
    <dgm:cxn modelId="{72B0EE25-8368-46CB-B97D-A5063972B617}" srcId="{9B4026D7-F1B4-4F83-9302-F9E66D864C5E}" destId="{3F216E9B-3651-4BF0-B466-01FAE2740C65}" srcOrd="6" destOrd="0" parTransId="{8765B4D3-C42D-4C3C-90CF-E97A582AD003}" sibTransId="{FF055216-298A-4371-BE96-687CB85CB6D1}"/>
    <dgm:cxn modelId="{7D59293A-2E3A-4776-9C0F-289774A5AE3B}" type="presParOf" srcId="{B8BB684A-3733-45FE-91AB-9EC34828916C}" destId="{1640723B-12ED-4A8E-BA0D-247988DA4F37}" srcOrd="0" destOrd="0" presId="urn:microsoft.com/office/officeart/2008/layout/LinedList"/>
    <dgm:cxn modelId="{2E23AB07-B0D8-4871-AC92-A74E806B3B0B}" type="presParOf" srcId="{B8BB684A-3733-45FE-91AB-9EC34828916C}" destId="{C482E0BB-F49C-412A-B1E1-6ACA723C028A}" srcOrd="1" destOrd="0" presId="urn:microsoft.com/office/officeart/2008/layout/LinedList"/>
    <dgm:cxn modelId="{04EA92CB-C080-49CE-BC9F-96858A093610}" type="presParOf" srcId="{C482E0BB-F49C-412A-B1E1-6ACA723C028A}" destId="{30EC0C32-C1B2-433D-9812-7F959751B6E8}" srcOrd="0" destOrd="0" presId="urn:microsoft.com/office/officeart/2008/layout/LinedList"/>
    <dgm:cxn modelId="{E4B2FEE6-BE12-4975-8D6A-B1FA315A1676}" type="presParOf" srcId="{C482E0BB-F49C-412A-B1E1-6ACA723C028A}" destId="{22885724-C735-4652-B734-95C416417FBE}" srcOrd="1" destOrd="0" presId="urn:microsoft.com/office/officeart/2008/layout/LinedList"/>
    <dgm:cxn modelId="{63607CC4-7E17-4514-BB2D-C9049BEEC224}" type="presParOf" srcId="{B8BB684A-3733-45FE-91AB-9EC34828916C}" destId="{B323165E-B2AF-42A4-B396-418827F17E32}" srcOrd="2" destOrd="0" presId="urn:microsoft.com/office/officeart/2008/layout/LinedList"/>
    <dgm:cxn modelId="{822D5FAA-A00C-4045-ACF6-A2ACA1191FA4}" type="presParOf" srcId="{B8BB684A-3733-45FE-91AB-9EC34828916C}" destId="{5570B657-DB5B-4976-8336-10A8032F18A2}" srcOrd="3" destOrd="0" presId="urn:microsoft.com/office/officeart/2008/layout/LinedList"/>
    <dgm:cxn modelId="{C02FC992-7023-4DCA-858B-63AE5631609C}" type="presParOf" srcId="{5570B657-DB5B-4976-8336-10A8032F18A2}" destId="{91B8DE77-7D87-4162-9F34-6B41D28D2C53}" srcOrd="0" destOrd="0" presId="urn:microsoft.com/office/officeart/2008/layout/LinedList"/>
    <dgm:cxn modelId="{4C1620E9-B3F9-43CF-ADEC-79237C649375}" type="presParOf" srcId="{5570B657-DB5B-4976-8336-10A8032F18A2}" destId="{7AB8F1F2-33D0-4B07-A8E5-0022B1D24296}" srcOrd="1" destOrd="0" presId="urn:microsoft.com/office/officeart/2008/layout/LinedList"/>
    <dgm:cxn modelId="{8F031546-138F-4E08-BA31-C7E24526A397}" type="presParOf" srcId="{B8BB684A-3733-45FE-91AB-9EC34828916C}" destId="{E8D42AA9-2900-4B32-968E-77B4AC35AAC8}" srcOrd="4" destOrd="0" presId="urn:microsoft.com/office/officeart/2008/layout/LinedList"/>
    <dgm:cxn modelId="{AFD0E7D5-826E-4505-89A5-B03FF49A89C8}" type="presParOf" srcId="{B8BB684A-3733-45FE-91AB-9EC34828916C}" destId="{E0584C32-0DD6-4EA3-B66C-53819FADD783}" srcOrd="5" destOrd="0" presId="urn:microsoft.com/office/officeart/2008/layout/LinedList"/>
    <dgm:cxn modelId="{0850431E-0177-430C-A7A0-681E3CC87622}" type="presParOf" srcId="{E0584C32-0DD6-4EA3-B66C-53819FADD783}" destId="{BF61D6F0-C254-4C7B-8555-B60C5E584CF6}" srcOrd="0" destOrd="0" presId="urn:microsoft.com/office/officeart/2008/layout/LinedList"/>
    <dgm:cxn modelId="{A499788B-D13B-46C6-91E8-2A62600D48D5}" type="presParOf" srcId="{E0584C32-0DD6-4EA3-B66C-53819FADD783}" destId="{1D6AEED1-7BFF-4D58-BA33-033F45C44962}" srcOrd="1" destOrd="0" presId="urn:microsoft.com/office/officeart/2008/layout/LinedList"/>
    <dgm:cxn modelId="{7ED0E37B-187D-41AC-90F1-D2BE7C24DC0F}" type="presParOf" srcId="{B8BB684A-3733-45FE-91AB-9EC34828916C}" destId="{A7648117-1F1C-49FD-B01F-B574DFB2C09A}" srcOrd="6" destOrd="0" presId="urn:microsoft.com/office/officeart/2008/layout/LinedList"/>
    <dgm:cxn modelId="{17B6E7A3-D80E-499F-9776-067828915888}" type="presParOf" srcId="{B8BB684A-3733-45FE-91AB-9EC34828916C}" destId="{F75305E8-F8FD-4CB7-B16B-F72B81762300}" srcOrd="7" destOrd="0" presId="urn:microsoft.com/office/officeart/2008/layout/LinedList"/>
    <dgm:cxn modelId="{AF84FE70-C758-4386-9880-BFB519CC50DA}" type="presParOf" srcId="{F75305E8-F8FD-4CB7-B16B-F72B81762300}" destId="{B8E5AE29-4D64-4193-9F3D-5C020FB8BF93}" srcOrd="0" destOrd="0" presId="urn:microsoft.com/office/officeart/2008/layout/LinedList"/>
    <dgm:cxn modelId="{EE0D117E-D936-43B5-9515-23E174DF467D}" type="presParOf" srcId="{F75305E8-F8FD-4CB7-B16B-F72B81762300}" destId="{4CEE360E-E1B5-47C1-9DA7-29E0FE2E8EF8}" srcOrd="1" destOrd="0" presId="urn:microsoft.com/office/officeart/2008/layout/LinedList"/>
    <dgm:cxn modelId="{37BD3670-21D2-4CD8-ACFD-F2FAB5D21974}" type="presParOf" srcId="{B8BB684A-3733-45FE-91AB-9EC34828916C}" destId="{40DA0DAA-1603-41EA-9EFC-E9C0D868327F}" srcOrd="8" destOrd="0" presId="urn:microsoft.com/office/officeart/2008/layout/LinedList"/>
    <dgm:cxn modelId="{942B757F-3998-404F-AA41-2639996A41BB}" type="presParOf" srcId="{B8BB684A-3733-45FE-91AB-9EC34828916C}" destId="{39906AEF-808E-4783-B73F-AB367EC696F3}" srcOrd="9" destOrd="0" presId="urn:microsoft.com/office/officeart/2008/layout/LinedList"/>
    <dgm:cxn modelId="{D928F7BC-7DD1-4621-B297-B6817F58F419}" type="presParOf" srcId="{39906AEF-808E-4783-B73F-AB367EC696F3}" destId="{B60F150E-2D17-4B8D-9C74-81664751D122}" srcOrd="0" destOrd="0" presId="urn:microsoft.com/office/officeart/2008/layout/LinedList"/>
    <dgm:cxn modelId="{12AA9EB0-1DD4-4B4E-986F-8A1BE6C571B9}" type="presParOf" srcId="{39906AEF-808E-4783-B73F-AB367EC696F3}" destId="{EFABACBE-CD7C-4809-BD78-878A0A0FEB15}" srcOrd="1" destOrd="0" presId="urn:microsoft.com/office/officeart/2008/layout/LinedList"/>
    <dgm:cxn modelId="{D019B4AB-619A-42CB-B0E6-06181BB35AA3}" type="presParOf" srcId="{B8BB684A-3733-45FE-91AB-9EC34828916C}" destId="{56667DEF-4858-4171-AA2F-9F13A8044F35}" srcOrd="10" destOrd="0" presId="urn:microsoft.com/office/officeart/2008/layout/LinedList"/>
    <dgm:cxn modelId="{25A0EA55-3BB0-4DCE-B0AA-7F0B5B64CFCF}" type="presParOf" srcId="{B8BB684A-3733-45FE-91AB-9EC34828916C}" destId="{320D21E3-EEAE-442C-8A76-071E1AD50A4E}" srcOrd="11" destOrd="0" presId="urn:microsoft.com/office/officeart/2008/layout/LinedList"/>
    <dgm:cxn modelId="{900DE8F7-E111-473C-9B8E-90BC85D20848}" type="presParOf" srcId="{320D21E3-EEAE-442C-8A76-071E1AD50A4E}" destId="{7E930627-CB73-4C51-B7C5-2A8FC2BA0D2A}" srcOrd="0" destOrd="0" presId="urn:microsoft.com/office/officeart/2008/layout/LinedList"/>
    <dgm:cxn modelId="{F92E3170-9736-4CA0-9C95-ED9733646D37}" type="presParOf" srcId="{320D21E3-EEAE-442C-8A76-071E1AD50A4E}" destId="{D2570A72-95C3-4B79-857E-55C14F7ED4E0}" srcOrd="1" destOrd="0" presId="urn:microsoft.com/office/officeart/2008/layout/LinedList"/>
    <dgm:cxn modelId="{09389823-B6DD-447C-AFF2-25FC26B00850}" type="presParOf" srcId="{B8BB684A-3733-45FE-91AB-9EC34828916C}" destId="{43C11DD6-E04A-43D2-B388-462050520A25}" srcOrd="12" destOrd="0" presId="urn:microsoft.com/office/officeart/2008/layout/LinedList"/>
    <dgm:cxn modelId="{C98BE210-DAAB-40A5-83F4-A9A163DBC6DE}" type="presParOf" srcId="{B8BB684A-3733-45FE-91AB-9EC34828916C}" destId="{90E6A3FD-F8B2-4D64-A509-AD6AA2BDFE66}" srcOrd="13" destOrd="0" presId="urn:microsoft.com/office/officeart/2008/layout/LinedList"/>
    <dgm:cxn modelId="{15B35288-C46B-441B-9133-A984FC15CA3D}" type="presParOf" srcId="{90E6A3FD-F8B2-4D64-A509-AD6AA2BDFE66}" destId="{EBDB6944-7E71-4EED-B5A4-0258858A033F}" srcOrd="0" destOrd="0" presId="urn:microsoft.com/office/officeart/2008/layout/LinedList"/>
    <dgm:cxn modelId="{59FC4F09-E185-4937-BEC4-652CDE4CA289}" type="presParOf" srcId="{90E6A3FD-F8B2-4D64-A509-AD6AA2BDFE66}" destId="{75F81381-787B-435E-ABF4-CA4330E1F5DE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756AFC-B4EA-42B0-9152-BCAB3FC4138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8F231DA-9D0E-4BC5-9BFB-72B7FA7B2D11}">
      <dgm:prSet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bg-BG" sz="2800" noProof="0" dirty="0"/>
            <a:t>Защо</a:t>
          </a:r>
          <a:r>
            <a:rPr lang="ru-RU" sz="2800" noProof="0" dirty="0"/>
            <a:t>  договор с гарантиран резултат (ЕСКО договор) </a:t>
          </a:r>
          <a:r>
            <a:rPr lang="bg-BG" sz="2800" noProof="0" dirty="0"/>
            <a:t>работи</a:t>
          </a:r>
          <a:r>
            <a:rPr lang="ru-RU" sz="2800" noProof="0" dirty="0"/>
            <a:t>?</a:t>
          </a:r>
          <a:endParaRPr lang="bg-BG" sz="2800" noProof="0" dirty="0"/>
        </a:p>
      </dgm:t>
    </dgm:pt>
    <dgm:pt modelId="{403CAA5C-0F43-4845-B422-9BE6D5FE7E7D}" type="parTrans" cxnId="{97D170A1-4155-4939-BD2D-57FA47D0E854}">
      <dgm:prSet/>
      <dgm:spPr/>
      <dgm:t>
        <a:bodyPr/>
        <a:lstStyle/>
        <a:p>
          <a:endParaRPr lang="bg-BG"/>
        </a:p>
      </dgm:t>
    </dgm:pt>
    <dgm:pt modelId="{2B5B8233-DFC8-4AEF-A27A-8712F85DAC23}" type="sibTrans" cxnId="{97D170A1-4155-4939-BD2D-57FA47D0E854}">
      <dgm:prSet/>
      <dgm:spPr/>
      <dgm:t>
        <a:bodyPr/>
        <a:lstStyle/>
        <a:p>
          <a:endParaRPr lang="bg-BG"/>
        </a:p>
      </dgm:t>
    </dgm:pt>
    <dgm:pt modelId="{741F1D52-B09A-4024-9A4F-69D064A4360E}" type="pres">
      <dgm:prSet presAssocID="{50756AFC-B4EA-42B0-9152-BCAB3FC413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EB22C6-AE54-4507-BB50-37368AC6771D}" type="pres">
      <dgm:prSet presAssocID="{18F231DA-9D0E-4BC5-9BFB-72B7FA7B2D11}" presName="parentText" presStyleLbl="node1" presStyleIdx="0" presStyleCnt="1" custScaleY="74839" custLinFactNeighborX="-608" custLinFactNeighborY="-1479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D170A1-4155-4939-BD2D-57FA47D0E854}" srcId="{50756AFC-B4EA-42B0-9152-BCAB3FC41389}" destId="{18F231DA-9D0E-4BC5-9BFB-72B7FA7B2D11}" srcOrd="0" destOrd="0" parTransId="{403CAA5C-0F43-4845-B422-9BE6D5FE7E7D}" sibTransId="{2B5B8233-DFC8-4AEF-A27A-8712F85DAC23}"/>
    <dgm:cxn modelId="{328F4C55-C680-4C96-8CF0-70BF23B38477}" type="presOf" srcId="{18F231DA-9D0E-4BC5-9BFB-72B7FA7B2D11}" destId="{A6EB22C6-AE54-4507-BB50-37368AC6771D}" srcOrd="0" destOrd="0" presId="urn:microsoft.com/office/officeart/2005/8/layout/vList2"/>
    <dgm:cxn modelId="{BD8E5DC5-D066-4E81-8185-231E314E2C90}" type="presOf" srcId="{50756AFC-B4EA-42B0-9152-BCAB3FC41389}" destId="{741F1D52-B09A-4024-9A4F-69D064A4360E}" srcOrd="0" destOrd="0" presId="urn:microsoft.com/office/officeart/2005/8/layout/vList2"/>
    <dgm:cxn modelId="{CCD5A1A1-FB06-4121-BEAF-FECFA9C1977C}" type="presParOf" srcId="{741F1D52-B09A-4024-9A4F-69D064A4360E}" destId="{A6EB22C6-AE54-4507-BB50-37368AC6771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1753BD-47B4-4241-BB41-34380CE7BAD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2D43F0-DF8D-45B3-B4EB-A8A78165337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Изпълнението на </a:t>
          </a:r>
          <a:r>
            <a:rPr lang="bg-BG" sz="1400" b="1" dirty="0" err="1">
              <a:latin typeface="Arial" panose="020B0604020202020204" pitchFamily="34" charset="0"/>
              <a:cs typeface="Arial" panose="020B0604020202020204" pitchFamily="34" charset="0"/>
            </a:rPr>
            <a:t>енергоефективните</a:t>
          </a: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 дейности стартира с подписване на договор 951-ИЕ-20 / 10.12.2020 г</a:t>
          </a:r>
          <a:endParaRPr lang="bg-BG" sz="11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BC984-3C87-48FB-939D-C4F346EBE715}" type="parTrans" cxnId="{639B8EE7-F042-41A8-8051-5CEF8EB596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F29B3631-D97B-4EEB-A01E-3A561B97DF3E}" type="sibTrans" cxnId="{639B8EE7-F042-41A8-8051-5CEF8EB596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5E18D7E9-00E6-4842-A3E8-12645F7EFD4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След изготвяне на инвестиционен проект по всички части и одобрение му е издадено разрешение за строеж № 64/07.04.2021 г, което е влязло в сила на 13.04.2021 г.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989EA-4644-4190-A91A-90F5DE2058ED}" type="parTrans" cxnId="{9E4EB7BA-8F70-43FB-92EC-18D4C75DEDA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D5F6CA52-2CD0-4AAC-831F-09A2F0B9A4A6}" type="sibTrans" cxnId="{9E4EB7BA-8F70-43FB-92EC-18D4C75DEDA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89181423-858B-4250-BFFE-3FC4EBE6CFCF}">
      <dgm:prSet custT="1"/>
      <dgm:spPr/>
      <dgm:t>
        <a:bodyPr/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Обектът е въведен в експлоатация с удостоверение № ДК-07-ГБ-17/08.06.2022 без ограничителни условия.</a:t>
          </a:r>
          <a:endParaRPr lang="en-US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AC61BF-1A97-44BB-A11F-4EF678A3D54A}" type="parTrans" cxnId="{D9DCD702-6F01-4D11-8A04-D38353018E2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40259BD-29F9-4830-A08A-49E69BD5FDD3}" type="sibTrans" cxnId="{D9DCD702-6F01-4D11-8A04-D38353018E2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793DD93D-58C4-4625-8767-FBD84D238F4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Строителната площадка е открита с акт 2а на 20.04.2021 г</a:t>
          </a:r>
          <a:r>
            <a:rPr lang="bg-BG" sz="1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1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82715-002B-411E-81AC-6CC35C1AC360}" type="parTrans" cxnId="{32BED989-CBC4-42AD-8F44-222AAB69BB56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1AA5AD09-ED8B-4592-80DD-50A604DEE41C}" type="sibTrans" cxnId="{32BED989-CBC4-42AD-8F44-222AAB69BB56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622728DB-C075-4237-8BFE-A2BDC106A60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Договорът включва проектиране, изпълнение на </a:t>
          </a:r>
          <a:r>
            <a:rPr lang="bg-BG" sz="1400" b="1" dirty="0" err="1">
              <a:latin typeface="Arial" panose="020B0604020202020204" pitchFamily="34" charset="0"/>
              <a:cs typeface="Arial" panose="020B0604020202020204" pitchFamily="34" charset="0"/>
            </a:rPr>
            <a:t>енергоефективни</a:t>
          </a:r>
          <a:r>
            <a:rPr lang="bg-BG" sz="1400" b="1" dirty="0">
              <a:latin typeface="Arial" panose="020B0604020202020204" pitchFamily="34" charset="0"/>
              <a:cs typeface="Arial" panose="020B0604020202020204" pitchFamily="34" charset="0"/>
            </a:rPr>
            <a:t> мерки и енергиен мениджмънт и мониторинг на уличното осветление на територията на град Габрово.</a:t>
          </a:r>
          <a:endParaRPr lang="bg-BG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7A7C2-5C2C-4CB6-8A38-E91E3C979BFC}" type="parTrans" cxnId="{09305ED4-D235-44D9-9C22-08CCE7155BBF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144FD9F4-A484-494A-AAEA-9AA5FA7DF5D3}" type="sibTrans" cxnId="{09305ED4-D235-44D9-9C22-08CCE7155BBF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E024E0F2-B5A5-4C20-ACD9-2F39B4655D0D}">
      <dgm:prSet custT="1"/>
      <dgm:spPr/>
      <dgm:t>
        <a:bodyPr/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Обектът е завършен и предаден на Възложителя, Община Габрово с констативен акт за установяване годността за приемане на строежа (Образец 15)  на 21.04.2022 г .</a:t>
          </a:r>
          <a:endParaRPr lang="bg-BG" sz="1400" b="1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CD1C9BB-7DC3-479A-A803-F68488E6FB8F}" type="parTrans" cxnId="{4721B380-E963-4143-82A2-DF148B0984B7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6D858CD6-FF4A-49F0-AC4B-97A14F800B8F}" type="sibTrans" cxnId="{4721B380-E963-4143-82A2-DF148B0984B7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A582B2B3-28DA-41EC-B892-817B83FA8A0D}" type="pres">
      <dgm:prSet presAssocID="{E71753BD-47B4-4241-BB41-34380CE7B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32936-D7ED-4740-BE53-9153A46858BF}" type="pres">
      <dgm:prSet presAssocID="{EA2D43F0-DF8D-45B3-B4EB-A8A78165337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CAF6F-191A-4051-8D56-46E81B741951}" type="pres">
      <dgm:prSet presAssocID="{F29B3631-D97B-4EEB-A01E-3A561B97DF3E}" presName="spacer" presStyleCnt="0"/>
      <dgm:spPr/>
    </dgm:pt>
    <dgm:pt modelId="{24C7E92C-E9D9-439A-91AC-BECFDBE7C355}" type="pres">
      <dgm:prSet presAssocID="{5E18D7E9-00E6-4842-A3E8-12645F7EFD4E}" presName="parentText" presStyleLbl="node1" presStyleIdx="1" presStyleCnt="6" custLinFactY="990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16E2F-DF8C-4BCE-95E8-7E93C29BA371}" type="pres">
      <dgm:prSet presAssocID="{D5F6CA52-2CD0-4AAC-831F-09A2F0B9A4A6}" presName="spacer" presStyleCnt="0"/>
      <dgm:spPr/>
    </dgm:pt>
    <dgm:pt modelId="{8B2CE758-4BFF-4161-825B-D2DABDBFD6FF}" type="pres">
      <dgm:prSet presAssocID="{793DD93D-58C4-4625-8767-FBD84D238F4F}" presName="parentText" presStyleLbl="node1" presStyleIdx="2" presStyleCnt="6" custScaleY="68314" custLinFactY="100000" custLinFactNeighborX="149" custLinFactNeighborY="1304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B7935-580B-498C-ACB9-DCE63794D398}" type="pres">
      <dgm:prSet presAssocID="{1AA5AD09-ED8B-4592-80DD-50A604DEE41C}" presName="spacer" presStyleCnt="0"/>
      <dgm:spPr/>
    </dgm:pt>
    <dgm:pt modelId="{E0371DCF-CD9E-4CC8-8C24-EC0E92292BB9}" type="pres">
      <dgm:prSet presAssocID="{622728DB-C075-4237-8BFE-A2BDC106A603}" presName="parentText" presStyleLbl="node1" presStyleIdx="3" presStyleCnt="6" custLinFactY="-172528" custLinFactNeighborX="149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8D62-B4CA-4DDE-A19F-98369EB523CC}" type="pres">
      <dgm:prSet presAssocID="{144FD9F4-A484-494A-AAEA-9AA5FA7DF5D3}" presName="spacer" presStyleCnt="0"/>
      <dgm:spPr/>
    </dgm:pt>
    <dgm:pt modelId="{8AF0C66D-9B2F-4625-8B15-180A67787E55}" type="pres">
      <dgm:prSet presAssocID="{E024E0F2-B5A5-4C20-ACD9-2F39B4655D0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B490C-AA7A-4868-B66D-92C251346E13}" type="pres">
      <dgm:prSet presAssocID="{6D858CD6-FF4A-49F0-AC4B-97A14F800B8F}" presName="spacer" presStyleCnt="0"/>
      <dgm:spPr/>
    </dgm:pt>
    <dgm:pt modelId="{AAC4346F-EDA6-4829-9B96-D5D9AFFBC7F4}" type="pres">
      <dgm:prSet presAssocID="{89181423-858B-4250-BFFE-3FC4EBE6CFC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DB9437-87E5-4B0A-8A4B-6DE1338A58BF}" type="presOf" srcId="{E71753BD-47B4-4241-BB41-34380CE7BADA}" destId="{A582B2B3-28DA-41EC-B892-817B83FA8A0D}" srcOrd="0" destOrd="0" presId="urn:microsoft.com/office/officeart/2005/8/layout/vList2"/>
    <dgm:cxn modelId="{855403B4-1E7B-45AD-912D-6225442D5713}" type="presOf" srcId="{EA2D43F0-DF8D-45B3-B4EB-A8A781653376}" destId="{C1C32936-D7ED-4740-BE53-9153A46858BF}" srcOrd="0" destOrd="0" presId="urn:microsoft.com/office/officeart/2005/8/layout/vList2"/>
    <dgm:cxn modelId="{D9DCD702-6F01-4D11-8A04-D38353018E2A}" srcId="{E71753BD-47B4-4241-BB41-34380CE7BADA}" destId="{89181423-858B-4250-BFFE-3FC4EBE6CFCF}" srcOrd="5" destOrd="0" parTransId="{99AC61BF-1A97-44BB-A11F-4EF678A3D54A}" sibTransId="{940259BD-29F9-4830-A08A-49E69BD5FDD3}"/>
    <dgm:cxn modelId="{B40634C2-623A-4B6A-9A12-C7C6A3B4FC0B}" type="presOf" srcId="{5E18D7E9-00E6-4842-A3E8-12645F7EFD4E}" destId="{24C7E92C-E9D9-439A-91AC-BECFDBE7C355}" srcOrd="0" destOrd="0" presId="urn:microsoft.com/office/officeart/2005/8/layout/vList2"/>
    <dgm:cxn modelId="{09305ED4-D235-44D9-9C22-08CCE7155BBF}" srcId="{E71753BD-47B4-4241-BB41-34380CE7BADA}" destId="{622728DB-C075-4237-8BFE-A2BDC106A603}" srcOrd="3" destOrd="0" parTransId="{2577A7C2-5C2C-4CB6-8A38-E91E3C979BFC}" sibTransId="{144FD9F4-A484-494A-AAEA-9AA5FA7DF5D3}"/>
    <dgm:cxn modelId="{9FB09876-C5B2-48BF-886B-9B3D711608F5}" type="presOf" srcId="{622728DB-C075-4237-8BFE-A2BDC106A603}" destId="{E0371DCF-CD9E-4CC8-8C24-EC0E92292BB9}" srcOrd="0" destOrd="0" presId="urn:microsoft.com/office/officeart/2005/8/layout/vList2"/>
    <dgm:cxn modelId="{32BED989-CBC4-42AD-8F44-222AAB69BB56}" srcId="{E71753BD-47B4-4241-BB41-34380CE7BADA}" destId="{793DD93D-58C4-4625-8767-FBD84D238F4F}" srcOrd="2" destOrd="0" parTransId="{DB782715-002B-411E-81AC-6CC35C1AC360}" sibTransId="{1AA5AD09-ED8B-4592-80DD-50A604DEE41C}"/>
    <dgm:cxn modelId="{C646A515-9939-4724-B019-21747C491D38}" type="presOf" srcId="{89181423-858B-4250-BFFE-3FC4EBE6CFCF}" destId="{AAC4346F-EDA6-4829-9B96-D5D9AFFBC7F4}" srcOrd="0" destOrd="0" presId="urn:microsoft.com/office/officeart/2005/8/layout/vList2"/>
    <dgm:cxn modelId="{4721B380-E963-4143-82A2-DF148B0984B7}" srcId="{E71753BD-47B4-4241-BB41-34380CE7BADA}" destId="{E024E0F2-B5A5-4C20-ACD9-2F39B4655D0D}" srcOrd="4" destOrd="0" parTransId="{5CD1C9BB-7DC3-479A-A803-F68488E6FB8F}" sibTransId="{6D858CD6-FF4A-49F0-AC4B-97A14F800B8F}"/>
    <dgm:cxn modelId="{9E4EB7BA-8F70-43FB-92EC-18D4C75DEDAE}" srcId="{E71753BD-47B4-4241-BB41-34380CE7BADA}" destId="{5E18D7E9-00E6-4842-A3E8-12645F7EFD4E}" srcOrd="1" destOrd="0" parTransId="{F04989EA-4644-4190-A91A-90F5DE2058ED}" sibTransId="{D5F6CA52-2CD0-4AAC-831F-09A2F0B9A4A6}"/>
    <dgm:cxn modelId="{639B8EE7-F042-41A8-8051-5CEF8EB596DC}" srcId="{E71753BD-47B4-4241-BB41-34380CE7BADA}" destId="{EA2D43F0-DF8D-45B3-B4EB-A8A781653376}" srcOrd="0" destOrd="0" parTransId="{B19BC984-3C87-48FB-939D-C4F346EBE715}" sibTransId="{F29B3631-D97B-4EEB-A01E-3A561B97DF3E}"/>
    <dgm:cxn modelId="{BAF5B2FF-30F3-4E38-A9AF-1614F9786467}" type="presOf" srcId="{E024E0F2-B5A5-4C20-ACD9-2F39B4655D0D}" destId="{8AF0C66D-9B2F-4625-8B15-180A67787E55}" srcOrd="0" destOrd="0" presId="urn:microsoft.com/office/officeart/2005/8/layout/vList2"/>
    <dgm:cxn modelId="{93049DDF-6CC1-44D7-A354-58CF06BF16DB}" type="presOf" srcId="{793DD93D-58C4-4625-8767-FBD84D238F4F}" destId="{8B2CE758-4BFF-4161-825B-D2DABDBFD6FF}" srcOrd="0" destOrd="0" presId="urn:microsoft.com/office/officeart/2005/8/layout/vList2"/>
    <dgm:cxn modelId="{00BE7876-50A7-40A9-BD22-AD8FB4067C79}" type="presParOf" srcId="{A582B2B3-28DA-41EC-B892-817B83FA8A0D}" destId="{C1C32936-D7ED-4740-BE53-9153A46858BF}" srcOrd="0" destOrd="0" presId="urn:microsoft.com/office/officeart/2005/8/layout/vList2"/>
    <dgm:cxn modelId="{27444FF8-7617-4DB1-9950-12DD621BC5B1}" type="presParOf" srcId="{A582B2B3-28DA-41EC-B892-817B83FA8A0D}" destId="{261CAF6F-191A-4051-8D56-46E81B741951}" srcOrd="1" destOrd="0" presId="urn:microsoft.com/office/officeart/2005/8/layout/vList2"/>
    <dgm:cxn modelId="{EDA7F87E-D4CF-4F4C-BA47-A783515BBAAB}" type="presParOf" srcId="{A582B2B3-28DA-41EC-B892-817B83FA8A0D}" destId="{24C7E92C-E9D9-439A-91AC-BECFDBE7C355}" srcOrd="2" destOrd="0" presId="urn:microsoft.com/office/officeart/2005/8/layout/vList2"/>
    <dgm:cxn modelId="{A18C6724-47E9-4956-AEC9-FAB244E21B13}" type="presParOf" srcId="{A582B2B3-28DA-41EC-B892-817B83FA8A0D}" destId="{C6516E2F-DF8C-4BCE-95E8-7E93C29BA371}" srcOrd="3" destOrd="0" presId="urn:microsoft.com/office/officeart/2005/8/layout/vList2"/>
    <dgm:cxn modelId="{991DB59C-13FA-4399-ABB5-1B29E89E8C3A}" type="presParOf" srcId="{A582B2B3-28DA-41EC-B892-817B83FA8A0D}" destId="{8B2CE758-4BFF-4161-825B-D2DABDBFD6FF}" srcOrd="4" destOrd="0" presId="urn:microsoft.com/office/officeart/2005/8/layout/vList2"/>
    <dgm:cxn modelId="{22F81FE6-36C4-484F-9265-562C96567E4C}" type="presParOf" srcId="{A582B2B3-28DA-41EC-B892-817B83FA8A0D}" destId="{8C7B7935-580B-498C-ACB9-DCE63794D398}" srcOrd="5" destOrd="0" presId="urn:microsoft.com/office/officeart/2005/8/layout/vList2"/>
    <dgm:cxn modelId="{EBEE9EFF-DF9B-4AF2-BF67-271924F3E351}" type="presParOf" srcId="{A582B2B3-28DA-41EC-B892-817B83FA8A0D}" destId="{E0371DCF-CD9E-4CC8-8C24-EC0E92292BB9}" srcOrd="6" destOrd="0" presId="urn:microsoft.com/office/officeart/2005/8/layout/vList2"/>
    <dgm:cxn modelId="{695ABF56-D88F-4AFE-B02A-E8B7C4D25735}" type="presParOf" srcId="{A582B2B3-28DA-41EC-B892-817B83FA8A0D}" destId="{2F008D62-B4CA-4DDE-A19F-98369EB523CC}" srcOrd="7" destOrd="0" presId="urn:microsoft.com/office/officeart/2005/8/layout/vList2"/>
    <dgm:cxn modelId="{1DF88FE6-98E8-421C-82B8-46B3CB36CEF8}" type="presParOf" srcId="{A582B2B3-28DA-41EC-B892-817B83FA8A0D}" destId="{8AF0C66D-9B2F-4625-8B15-180A67787E55}" srcOrd="8" destOrd="0" presId="urn:microsoft.com/office/officeart/2005/8/layout/vList2"/>
    <dgm:cxn modelId="{641FD601-33A9-43D3-A0CC-0E9ED6251B40}" type="presParOf" srcId="{A582B2B3-28DA-41EC-B892-817B83FA8A0D}" destId="{A5CB490C-AA7A-4868-B66D-92C251346E13}" srcOrd="9" destOrd="0" presId="urn:microsoft.com/office/officeart/2005/8/layout/vList2"/>
    <dgm:cxn modelId="{31E7940F-EC02-43CA-AC5E-CDE0831907DA}" type="presParOf" srcId="{A582B2B3-28DA-41EC-B892-817B83FA8A0D}" destId="{AAC4346F-EDA6-4829-9B96-D5D9AFFBC7F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27418DB-EBB2-4ED4-B900-7986DF1C39F4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915E42A-A8A8-4EE4-89BE-F7F37CF60BB1}">
      <dgm:prSet/>
      <dgm:spPr/>
      <dgm:t>
        <a:bodyPr/>
        <a:lstStyle/>
        <a:p>
          <a:pPr rtl="0"/>
          <a:r>
            <a:rPr lang="bg-BG" b="1" dirty="0"/>
            <a:t>Кръстина Чолакова</a:t>
          </a:r>
          <a:endParaRPr lang="en-US" dirty="0"/>
        </a:p>
      </dgm:t>
    </dgm:pt>
    <dgm:pt modelId="{A5C6A95A-2765-4D27-8752-A2AE2452BE33}" type="parTrans" cxnId="{920AC0CD-421F-409F-97D6-D1FCFE669B07}">
      <dgm:prSet/>
      <dgm:spPr/>
      <dgm:t>
        <a:bodyPr/>
        <a:lstStyle/>
        <a:p>
          <a:endParaRPr lang="en-US"/>
        </a:p>
      </dgm:t>
    </dgm:pt>
    <dgm:pt modelId="{D439A5A8-2CDF-4217-A122-C9E1B7F23179}" type="sibTrans" cxnId="{920AC0CD-421F-409F-97D6-D1FCFE669B07}">
      <dgm:prSet/>
      <dgm:spPr/>
      <dgm:t>
        <a:bodyPr/>
        <a:lstStyle/>
        <a:p>
          <a:endParaRPr lang="en-US"/>
        </a:p>
      </dgm:t>
    </dgm:pt>
    <dgm:pt modelId="{E0E2284A-B23A-4835-BCBA-085D6067E75C}">
      <dgm:prSet/>
      <dgm:spPr/>
      <dgm:t>
        <a:bodyPr/>
        <a:lstStyle/>
        <a:p>
          <a:pPr rtl="0"/>
          <a:r>
            <a:rPr lang="bg-BG" b="1" i="0" dirty="0">
              <a:latin typeface="Arial" panose="020B0604020202020204" pitchFamily="34" charset="0"/>
              <a:cs typeface="Arial" panose="020B0604020202020204" pitchFamily="34" charset="0"/>
            </a:rPr>
            <a:t>Ръководител проект</a:t>
          </a:r>
          <a:endParaRPr lang="en-US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B85F7D-A63F-4DC4-95D7-7DC2085C1038}" type="parTrans" cxnId="{3AB23715-1B8C-4269-9E02-1634593EF753}">
      <dgm:prSet/>
      <dgm:spPr/>
      <dgm:t>
        <a:bodyPr/>
        <a:lstStyle/>
        <a:p>
          <a:endParaRPr lang="en-US"/>
        </a:p>
      </dgm:t>
    </dgm:pt>
    <dgm:pt modelId="{E91AAAC9-743F-4E77-A23E-B2F0195F59CA}" type="sibTrans" cxnId="{3AB23715-1B8C-4269-9E02-1634593EF753}">
      <dgm:prSet/>
      <dgm:spPr/>
      <dgm:t>
        <a:bodyPr/>
        <a:lstStyle/>
        <a:p>
          <a:endParaRPr lang="en-US"/>
        </a:p>
      </dgm:t>
    </dgm:pt>
    <dgm:pt modelId="{6E9A5651-9756-4720-B671-B4523BC3BC49}">
      <dgm:prSet/>
      <dgm:spPr/>
      <dgm:t>
        <a:bodyPr/>
        <a:lstStyle/>
        <a:p>
          <a:pPr rtl="0"/>
          <a:r>
            <a:rPr lang="en-US" b="1" dirty="0"/>
            <a:t>T: +359 </a:t>
          </a:r>
          <a:r>
            <a:rPr lang="bg-BG" b="1" dirty="0"/>
            <a:t>895  532  119</a:t>
          </a:r>
          <a:endParaRPr lang="en-US" dirty="0"/>
        </a:p>
      </dgm:t>
    </dgm:pt>
    <dgm:pt modelId="{4E743B66-5FD4-4AD1-8446-0E38FF244B41}" type="parTrans" cxnId="{B6E41EB6-159A-4DF7-883F-7CCC77D81BAF}">
      <dgm:prSet/>
      <dgm:spPr/>
      <dgm:t>
        <a:bodyPr/>
        <a:lstStyle/>
        <a:p>
          <a:endParaRPr lang="en-US"/>
        </a:p>
      </dgm:t>
    </dgm:pt>
    <dgm:pt modelId="{217AD73C-B32A-4D7D-AD2D-0BC106962128}" type="sibTrans" cxnId="{B6E41EB6-159A-4DF7-883F-7CCC77D81BAF}">
      <dgm:prSet/>
      <dgm:spPr/>
      <dgm:t>
        <a:bodyPr/>
        <a:lstStyle/>
        <a:p>
          <a:endParaRPr lang="en-US"/>
        </a:p>
      </dgm:t>
    </dgm:pt>
    <dgm:pt modelId="{81AE6FBB-0FD0-4E9A-A3F0-C5A9BCE22D02}">
      <dgm:prSet/>
      <dgm:spPr/>
      <dgm:t>
        <a:bodyPr/>
        <a:lstStyle/>
        <a:p>
          <a:pPr rtl="0"/>
          <a:r>
            <a:rPr lang="en-US" b="1" dirty="0"/>
            <a:t>E: </a:t>
          </a:r>
          <a:r>
            <a:rPr lang="en-US" b="1" u="sng" dirty="0"/>
            <a:t>kcholakova@energyeffect.bg</a:t>
          </a:r>
          <a:endParaRPr lang="en-US" b="1" dirty="0"/>
        </a:p>
      </dgm:t>
    </dgm:pt>
    <dgm:pt modelId="{7BD477BF-4B43-4BED-AEAA-CA05B94434B9}" type="parTrans" cxnId="{CE6B356A-8849-410E-A2E6-E3602853A637}">
      <dgm:prSet/>
      <dgm:spPr/>
      <dgm:t>
        <a:bodyPr/>
        <a:lstStyle/>
        <a:p>
          <a:endParaRPr lang="en-US"/>
        </a:p>
      </dgm:t>
    </dgm:pt>
    <dgm:pt modelId="{C8BAD13D-9376-488E-B393-E02B85839871}" type="sibTrans" cxnId="{CE6B356A-8849-410E-A2E6-E3602853A637}">
      <dgm:prSet/>
      <dgm:spPr/>
      <dgm:t>
        <a:bodyPr/>
        <a:lstStyle/>
        <a:p>
          <a:endParaRPr lang="en-US"/>
        </a:p>
      </dgm:t>
    </dgm:pt>
    <dgm:pt modelId="{29632AD4-B29A-454F-891D-F9E4924578F5}" type="pres">
      <dgm:prSet presAssocID="{427418DB-EBB2-4ED4-B900-7986DF1C39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3ED23B-D449-4289-9E07-0BF02D9B3576}" type="pres">
      <dgm:prSet presAssocID="{A915E42A-A8A8-4EE4-89BE-F7F37CF60B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8F5691-400E-42E2-975E-32E0C6939AE5}" type="pres">
      <dgm:prSet presAssocID="{D439A5A8-2CDF-4217-A122-C9E1B7F23179}" presName="spacer" presStyleCnt="0"/>
      <dgm:spPr/>
    </dgm:pt>
    <dgm:pt modelId="{ED108CE5-956B-436B-9D05-1A627B8D3C83}" type="pres">
      <dgm:prSet presAssocID="{E0E2284A-B23A-4835-BCBA-085D6067E75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F5E16-F2FF-43E9-9A7F-C7923CB749E2}" type="pres">
      <dgm:prSet presAssocID="{E91AAAC9-743F-4E77-A23E-B2F0195F59CA}" presName="spacer" presStyleCnt="0"/>
      <dgm:spPr/>
    </dgm:pt>
    <dgm:pt modelId="{440EF73C-FB86-4F69-8967-831F8917B1F8}" type="pres">
      <dgm:prSet presAssocID="{6E9A5651-9756-4720-B671-B4523BC3BC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383BB-D823-4EE1-9909-F9A1BFA21327}" type="pres">
      <dgm:prSet presAssocID="{217AD73C-B32A-4D7D-AD2D-0BC106962128}" presName="spacer" presStyleCnt="0"/>
      <dgm:spPr/>
    </dgm:pt>
    <dgm:pt modelId="{6808DCC8-568B-4BE2-B2DA-92A757D80406}" type="pres">
      <dgm:prSet presAssocID="{81AE6FBB-0FD0-4E9A-A3F0-C5A9BCE22D0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1491CB-D24F-4E75-B717-6F202D4111B6}" type="presOf" srcId="{6E9A5651-9756-4720-B671-B4523BC3BC49}" destId="{440EF73C-FB86-4F69-8967-831F8917B1F8}" srcOrd="0" destOrd="0" presId="urn:microsoft.com/office/officeart/2005/8/layout/vList2"/>
    <dgm:cxn modelId="{B6E41EB6-159A-4DF7-883F-7CCC77D81BAF}" srcId="{427418DB-EBB2-4ED4-B900-7986DF1C39F4}" destId="{6E9A5651-9756-4720-B671-B4523BC3BC49}" srcOrd="2" destOrd="0" parTransId="{4E743B66-5FD4-4AD1-8446-0E38FF244B41}" sibTransId="{217AD73C-B32A-4D7D-AD2D-0BC106962128}"/>
    <dgm:cxn modelId="{920AC0CD-421F-409F-97D6-D1FCFE669B07}" srcId="{427418DB-EBB2-4ED4-B900-7986DF1C39F4}" destId="{A915E42A-A8A8-4EE4-89BE-F7F37CF60BB1}" srcOrd="0" destOrd="0" parTransId="{A5C6A95A-2765-4D27-8752-A2AE2452BE33}" sibTransId="{D439A5A8-2CDF-4217-A122-C9E1B7F23179}"/>
    <dgm:cxn modelId="{BD5572F9-606D-40CF-BDAE-104798CD5FDE}" type="presOf" srcId="{81AE6FBB-0FD0-4E9A-A3F0-C5A9BCE22D02}" destId="{6808DCC8-568B-4BE2-B2DA-92A757D80406}" srcOrd="0" destOrd="0" presId="urn:microsoft.com/office/officeart/2005/8/layout/vList2"/>
    <dgm:cxn modelId="{1825F5F2-3235-416C-953A-C83BE2AAB4C4}" type="presOf" srcId="{A915E42A-A8A8-4EE4-89BE-F7F37CF60BB1}" destId="{953ED23B-D449-4289-9E07-0BF02D9B3576}" srcOrd="0" destOrd="0" presId="urn:microsoft.com/office/officeart/2005/8/layout/vList2"/>
    <dgm:cxn modelId="{121795E9-631D-44E5-9E2E-CDDB0470CF81}" type="presOf" srcId="{427418DB-EBB2-4ED4-B900-7986DF1C39F4}" destId="{29632AD4-B29A-454F-891D-F9E4924578F5}" srcOrd="0" destOrd="0" presId="urn:microsoft.com/office/officeart/2005/8/layout/vList2"/>
    <dgm:cxn modelId="{3AB23715-1B8C-4269-9E02-1634593EF753}" srcId="{427418DB-EBB2-4ED4-B900-7986DF1C39F4}" destId="{E0E2284A-B23A-4835-BCBA-085D6067E75C}" srcOrd="1" destOrd="0" parTransId="{29B85F7D-A63F-4DC4-95D7-7DC2085C1038}" sibTransId="{E91AAAC9-743F-4E77-A23E-B2F0195F59CA}"/>
    <dgm:cxn modelId="{A2CF605D-C36C-4424-9FD3-D5795D7C1255}" type="presOf" srcId="{E0E2284A-B23A-4835-BCBA-085D6067E75C}" destId="{ED108CE5-956B-436B-9D05-1A627B8D3C83}" srcOrd="0" destOrd="0" presId="urn:microsoft.com/office/officeart/2005/8/layout/vList2"/>
    <dgm:cxn modelId="{CE6B356A-8849-410E-A2E6-E3602853A637}" srcId="{427418DB-EBB2-4ED4-B900-7986DF1C39F4}" destId="{81AE6FBB-0FD0-4E9A-A3F0-C5A9BCE22D02}" srcOrd="3" destOrd="0" parTransId="{7BD477BF-4B43-4BED-AEAA-CA05B94434B9}" sibTransId="{C8BAD13D-9376-488E-B393-E02B85839871}"/>
    <dgm:cxn modelId="{7F2CCA55-4B79-46D8-B69B-2231A807AD36}" type="presParOf" srcId="{29632AD4-B29A-454F-891D-F9E4924578F5}" destId="{953ED23B-D449-4289-9E07-0BF02D9B3576}" srcOrd="0" destOrd="0" presId="urn:microsoft.com/office/officeart/2005/8/layout/vList2"/>
    <dgm:cxn modelId="{A8A3FCB3-E8B7-4C6B-8DB0-9C07C8149DC3}" type="presParOf" srcId="{29632AD4-B29A-454F-891D-F9E4924578F5}" destId="{9D8F5691-400E-42E2-975E-32E0C6939AE5}" srcOrd="1" destOrd="0" presId="urn:microsoft.com/office/officeart/2005/8/layout/vList2"/>
    <dgm:cxn modelId="{A4C59990-BF54-46D4-9E96-7937FE7C02AB}" type="presParOf" srcId="{29632AD4-B29A-454F-891D-F9E4924578F5}" destId="{ED108CE5-956B-436B-9D05-1A627B8D3C83}" srcOrd="2" destOrd="0" presId="urn:microsoft.com/office/officeart/2005/8/layout/vList2"/>
    <dgm:cxn modelId="{90291C3F-ECEA-4604-B1A8-0E227A7C2419}" type="presParOf" srcId="{29632AD4-B29A-454F-891D-F9E4924578F5}" destId="{CEEF5E16-F2FF-43E9-9A7F-C7923CB749E2}" srcOrd="3" destOrd="0" presId="urn:microsoft.com/office/officeart/2005/8/layout/vList2"/>
    <dgm:cxn modelId="{A3F5868E-8137-4C76-BE90-51F229B6604B}" type="presParOf" srcId="{29632AD4-B29A-454F-891D-F9E4924578F5}" destId="{440EF73C-FB86-4F69-8967-831F8917B1F8}" srcOrd="4" destOrd="0" presId="urn:microsoft.com/office/officeart/2005/8/layout/vList2"/>
    <dgm:cxn modelId="{8F1CE777-AC86-434F-B304-2585CC6BF942}" type="presParOf" srcId="{29632AD4-B29A-454F-891D-F9E4924578F5}" destId="{AF3383BB-D823-4EE1-9909-F9A1BFA21327}" srcOrd="5" destOrd="0" presId="urn:microsoft.com/office/officeart/2005/8/layout/vList2"/>
    <dgm:cxn modelId="{F131F94D-D911-46F2-B292-D7A0589702EE}" type="presParOf" srcId="{29632AD4-B29A-454F-891D-F9E4924578F5}" destId="{6808DCC8-568B-4BE2-B2DA-92A757D8040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7B4D77-47C3-472F-8454-98374F2881B5}" type="doc">
      <dgm:prSet loTypeId="urn:microsoft.com/office/officeart/2008/layout/CircularPictureCallout" loCatId="picture" qsTypeId="urn:microsoft.com/office/officeart/2005/8/quickstyle/simple2" qsCatId="simple" csTypeId="urn:microsoft.com/office/officeart/2005/8/colors/accent2_1" csCatId="accent2" phldr="1"/>
      <dgm:spPr/>
    </dgm:pt>
    <dgm:pt modelId="{2DEC93A0-48F1-4691-9C58-84CDF0C87E8F}">
      <dgm:prSet phldrT="[Text]" custT="1"/>
      <dgm:spPr/>
      <dgm:t>
        <a:bodyPr anchor="ctr"/>
        <a:lstStyle/>
        <a:p>
          <a:pPr>
            <a:lnSpc>
              <a:spcPct val="150000"/>
            </a:lnSpc>
          </a:pPr>
          <a:r>
            <a:rPr lang="bg-BG" sz="3200" i="1" dirty="0">
              <a:latin typeface="+mn-lt"/>
              <a:cs typeface="Arial" panose="020B0604020202020204" pitchFamily="34" charset="0"/>
            </a:rPr>
            <a:t>Благодаря за вниманието!</a:t>
          </a:r>
          <a:endParaRPr lang="en-US" sz="3200" i="1" dirty="0">
            <a:latin typeface="+mn-lt"/>
            <a:cs typeface="Arial" panose="020B0604020202020204" pitchFamily="34" charset="0"/>
          </a:endParaRPr>
        </a:p>
      </dgm:t>
    </dgm:pt>
    <dgm:pt modelId="{E9F89269-035D-4BDF-8A3F-26FDBF52B059}" type="sibTrans" cxnId="{A19AB667-CD62-40F2-A412-D65981E21FF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730FFC-79DD-4620-8A60-B72EE72D2606}" type="parTrans" cxnId="{A19AB667-CD62-40F2-A412-D65981E21FFB}">
      <dgm:prSet/>
      <dgm:spPr/>
      <dgm:t>
        <a:bodyPr/>
        <a:lstStyle/>
        <a:p>
          <a:endParaRPr lang="en-US" i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BF8771-34D5-4D4E-BC66-5D78408CBFC7}" type="pres">
      <dgm:prSet presAssocID="{D17B4D77-47C3-472F-8454-98374F2881B5}" presName="Name0" presStyleCnt="0">
        <dgm:presLayoutVars>
          <dgm:chMax val="7"/>
          <dgm:chPref val="7"/>
          <dgm:dir/>
        </dgm:presLayoutVars>
      </dgm:prSet>
      <dgm:spPr/>
    </dgm:pt>
    <dgm:pt modelId="{5BA02F5C-792A-44C4-BB84-98AA0C23F161}" type="pres">
      <dgm:prSet presAssocID="{D17B4D77-47C3-472F-8454-98374F2881B5}" presName="Name1" presStyleCnt="0"/>
      <dgm:spPr/>
    </dgm:pt>
    <dgm:pt modelId="{1C243D92-5332-479D-BBCC-003B07757F19}" type="pres">
      <dgm:prSet presAssocID="{E9F89269-035D-4BDF-8A3F-26FDBF52B059}" presName="picture_1" presStyleCnt="0"/>
      <dgm:spPr/>
    </dgm:pt>
    <dgm:pt modelId="{5569534B-59DE-4746-84F8-84ADC1943476}" type="pres">
      <dgm:prSet presAssocID="{E9F89269-035D-4BDF-8A3F-26FDBF52B059}" presName="pictureRepeatNode" presStyleLbl="alignImgPlace1" presStyleIdx="0" presStyleCnt="1" custLinFactNeighborX="-76190"/>
      <dgm:spPr/>
      <dgm:t>
        <a:bodyPr/>
        <a:lstStyle/>
        <a:p>
          <a:endParaRPr lang="en-US"/>
        </a:p>
      </dgm:t>
    </dgm:pt>
    <dgm:pt modelId="{308428DF-4A88-429A-B531-F043D1A0E183}" type="pres">
      <dgm:prSet presAssocID="{2DEC93A0-48F1-4691-9C58-84CDF0C87E8F}" presName="text_1" presStyleLbl="node1" presStyleIdx="0" presStyleCnt="0" custScaleX="160417" custScaleY="179803" custLinFactNeighborX="91369" custLinFactNeighborY="-696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36BB76-D4AE-4E0B-821B-1F5641FF230E}" type="presOf" srcId="{E9F89269-035D-4BDF-8A3F-26FDBF52B059}" destId="{5569534B-59DE-4746-84F8-84ADC1943476}" srcOrd="0" destOrd="0" presId="urn:microsoft.com/office/officeart/2008/layout/CircularPictureCallout"/>
    <dgm:cxn modelId="{466ACBE5-8D9C-400C-B261-2283E8C62865}" type="presOf" srcId="{D17B4D77-47C3-472F-8454-98374F2881B5}" destId="{E2BF8771-34D5-4D4E-BC66-5D78408CBFC7}" srcOrd="0" destOrd="0" presId="urn:microsoft.com/office/officeart/2008/layout/CircularPictureCallout"/>
    <dgm:cxn modelId="{85A50612-70E3-49F0-96AB-8D450F33313E}" type="presOf" srcId="{2DEC93A0-48F1-4691-9C58-84CDF0C87E8F}" destId="{308428DF-4A88-429A-B531-F043D1A0E183}" srcOrd="0" destOrd="0" presId="urn:microsoft.com/office/officeart/2008/layout/CircularPictureCallout"/>
    <dgm:cxn modelId="{A19AB667-CD62-40F2-A412-D65981E21FFB}" srcId="{D17B4D77-47C3-472F-8454-98374F2881B5}" destId="{2DEC93A0-48F1-4691-9C58-84CDF0C87E8F}" srcOrd="0" destOrd="0" parTransId="{7F730FFC-79DD-4620-8A60-B72EE72D2606}" sibTransId="{E9F89269-035D-4BDF-8A3F-26FDBF52B059}"/>
    <dgm:cxn modelId="{DB472A81-38ED-4233-A716-612A4448CC5E}" type="presParOf" srcId="{E2BF8771-34D5-4D4E-BC66-5D78408CBFC7}" destId="{5BA02F5C-792A-44C4-BB84-98AA0C23F161}" srcOrd="0" destOrd="0" presId="urn:microsoft.com/office/officeart/2008/layout/CircularPictureCallout"/>
    <dgm:cxn modelId="{12B5010F-1457-4981-946B-0C4C01CB637E}" type="presParOf" srcId="{5BA02F5C-792A-44C4-BB84-98AA0C23F161}" destId="{1C243D92-5332-479D-BBCC-003B07757F19}" srcOrd="0" destOrd="0" presId="urn:microsoft.com/office/officeart/2008/layout/CircularPictureCallout"/>
    <dgm:cxn modelId="{223C9B10-84F8-47D1-82BB-07A99EB11B80}" type="presParOf" srcId="{1C243D92-5332-479D-BBCC-003B07757F19}" destId="{5569534B-59DE-4746-84F8-84ADC1943476}" srcOrd="0" destOrd="0" presId="urn:microsoft.com/office/officeart/2008/layout/CircularPictureCallout"/>
    <dgm:cxn modelId="{4CE00A0D-E37C-4A53-8BC7-8ABD6288529F}" type="presParOf" srcId="{5BA02F5C-792A-44C4-BB84-98AA0C23F161}" destId="{308428DF-4A88-429A-B531-F043D1A0E18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3C2C68-7761-4637-978F-E5C5A85FDFF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9616BFF-BDE6-4DCA-A3BC-A4B0A670EFD5}">
      <dgm:prSet/>
      <dgm:spPr/>
      <dgm:t>
        <a:bodyPr/>
        <a:lstStyle/>
        <a:p>
          <a:pPr rtl="0"/>
          <a:r>
            <a:rPr lang="bg-BG" dirty="0"/>
            <a:t>Основни елементи на проекта</a:t>
          </a:r>
          <a:endParaRPr lang="en-US" dirty="0"/>
        </a:p>
      </dgm:t>
    </dgm:pt>
    <dgm:pt modelId="{EC193150-5420-4F97-8748-4313150F3C2C}" type="parTrans" cxnId="{D6C8378D-12B0-447D-B1E5-4D629204BED2}">
      <dgm:prSet/>
      <dgm:spPr/>
      <dgm:t>
        <a:bodyPr/>
        <a:lstStyle/>
        <a:p>
          <a:endParaRPr lang="en-US"/>
        </a:p>
      </dgm:t>
    </dgm:pt>
    <dgm:pt modelId="{4C33DD48-5211-4497-AFA1-E8602CDCC8CA}" type="sibTrans" cxnId="{D6C8378D-12B0-447D-B1E5-4D629204BED2}">
      <dgm:prSet/>
      <dgm:spPr/>
      <dgm:t>
        <a:bodyPr/>
        <a:lstStyle/>
        <a:p>
          <a:endParaRPr lang="en-US"/>
        </a:p>
      </dgm:t>
    </dgm:pt>
    <dgm:pt modelId="{1FB36558-5623-497B-814E-F5F552BCB20B}" type="pres">
      <dgm:prSet presAssocID="{9E3C2C68-7761-4637-978F-E5C5A85FDFF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25A71D-F1D3-4051-AA29-CDD0F6626519}" type="pres">
      <dgm:prSet presAssocID="{A9616BFF-BDE6-4DCA-A3BC-A4B0A670EF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24FD8F-AA11-4686-A89C-E7B467459B1B}" type="presOf" srcId="{9E3C2C68-7761-4637-978F-E5C5A85FDFFF}" destId="{1FB36558-5623-497B-814E-F5F552BCB20B}" srcOrd="0" destOrd="0" presId="urn:microsoft.com/office/officeart/2005/8/layout/vList2"/>
    <dgm:cxn modelId="{DF30425A-BC91-40E4-A7B3-A507461A66F0}" type="presOf" srcId="{A9616BFF-BDE6-4DCA-A3BC-A4B0A670EFD5}" destId="{C725A71D-F1D3-4051-AA29-CDD0F6626519}" srcOrd="0" destOrd="0" presId="urn:microsoft.com/office/officeart/2005/8/layout/vList2"/>
    <dgm:cxn modelId="{D6C8378D-12B0-447D-B1E5-4D629204BED2}" srcId="{9E3C2C68-7761-4637-978F-E5C5A85FDFFF}" destId="{A9616BFF-BDE6-4DCA-A3BC-A4B0A670EFD5}" srcOrd="0" destOrd="0" parTransId="{EC193150-5420-4F97-8748-4313150F3C2C}" sibTransId="{4C33DD48-5211-4497-AFA1-E8602CDCC8CA}"/>
    <dgm:cxn modelId="{D688B51F-16C7-4D72-ABC7-17A9266B47FF}" type="presParOf" srcId="{1FB36558-5623-497B-814E-F5F552BCB20B}" destId="{C725A71D-F1D3-4051-AA29-CDD0F662651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1753BD-47B4-4241-BB41-34380CE7BADA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A2D43F0-DF8D-45B3-B4EB-A8A781653376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bg-BG" sz="1400" b="1" noProof="0" dirty="0">
              <a:latin typeface="Arial" panose="020B0604020202020204" pitchFamily="34" charset="0"/>
              <a:cs typeface="Arial" panose="020B0604020202020204" pitchFamily="34" charset="0"/>
            </a:rPr>
            <a:t>Договор с гарантиран резултат (ЕСКО ДОГОВОР) за внедряване на енергоспестяващи мерки, модернизация и ремонт на уличното осветление на град Габрово със срок на изплащане 106 месеца.</a:t>
          </a:r>
          <a:endParaRPr lang="bg-BG" sz="11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9BC984-3C87-48FB-939D-C4F346EBE715}" type="parTrans" cxnId="{639B8EE7-F042-41A8-8051-5CEF8EB596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F29B3631-D97B-4EEB-A01E-3A561B97DF3E}" type="sibTrans" cxnId="{639B8EE7-F042-41A8-8051-5CEF8EB596DC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5E18D7E9-00E6-4842-A3E8-12645F7EFD4E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Подмяна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на 6000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осветителни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тела, от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които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4800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са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 и 1200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парково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4989EA-4644-4190-A91A-90F5DE2058ED}" type="parTrans" cxnId="{9E4EB7BA-8F70-43FB-92EC-18D4C75DEDA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D5F6CA52-2CD0-4AAC-831F-09A2F0B9A4A6}" type="sibTrans" cxnId="{9E4EB7BA-8F70-43FB-92EC-18D4C75DEDA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89181423-858B-4250-BFFE-3FC4EBE6CFCF}">
      <dgm:prSet custT="1"/>
      <dgm:spPr/>
      <dgm:t>
        <a:bodyPr/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Изградена е нова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интелигентна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система за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контрол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наблюдение и управление на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уличното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и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парковото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осветление.</a:t>
          </a:r>
          <a:endParaRPr lang="en-US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9AC61BF-1A97-44BB-A11F-4EF678A3D54A}" type="parTrans" cxnId="{D9DCD702-6F01-4D11-8A04-D38353018E2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940259BD-29F9-4830-A08A-49E69BD5FDD3}" type="sibTrans" cxnId="{D9DCD702-6F01-4D11-8A04-D38353018E2A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59D2236D-2F1C-467F-A2B2-BE6C553A7D5A}">
      <dgm:prSet custT="1"/>
      <dgm:spPr/>
      <dgm:t>
        <a:bodyPr/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Съществуващата мрежа, която не е обект на Договора е в изключително лошо състояние, което е причина дори след изпълнението на обекта в общината да възникват много аварии, които изцяло са породени от мрежата.</a:t>
          </a:r>
          <a:endParaRPr lang="en-US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4ED5652-D7DA-475F-98F5-E68FACC2E789}" type="parTrans" cxnId="{D407DA16-1507-48A4-9612-F58A8E575F1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DD86D14C-85BC-4824-B755-B3B67AA296CF}" type="sibTrans" cxnId="{D407DA16-1507-48A4-9612-F58A8E575F1E}">
      <dgm:prSet/>
      <dgm:spPr/>
      <dgm:t>
        <a:bodyPr/>
        <a:lstStyle/>
        <a:p>
          <a:pPr>
            <a:lnSpc>
              <a:spcPct val="100000"/>
            </a:lnSpc>
          </a:pPr>
          <a:endParaRPr lang="en-US" sz="2400"/>
        </a:p>
      </dgm:t>
    </dgm:pt>
    <dgm:pt modelId="{793DD93D-58C4-4625-8767-FBD84D238F4F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bg-BG" sz="1400" b="1" noProof="0" dirty="0">
              <a:latin typeface="Arial" panose="020B0604020202020204" pitchFamily="34" charset="0"/>
              <a:cs typeface="Arial" panose="020B0604020202020204" pitchFamily="34" charset="0"/>
            </a:rPr>
            <a:t>Изграждане на система РЕТРОФИТ 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архитектурни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осветители символ на гр. Габрово 268 </a:t>
          </a:r>
          <a:r>
            <a:rPr lang="ru-RU" sz="1400" b="1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100" b="1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1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82715-002B-411E-81AC-6CC35C1AC360}" type="parTrans" cxnId="{32BED989-CBC4-42AD-8F44-222AAB69BB56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1AA5AD09-ED8B-4592-80DD-50A604DEE41C}" type="sibTrans" cxnId="{32BED989-CBC4-42AD-8F44-222AAB69BB56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622728DB-C075-4237-8BFE-A2BDC106A603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Проектът включва внедряване на енергоефективни мерки и подмяна на улични осветителни тела в гр. Габрово</a:t>
          </a:r>
          <a:r>
            <a:rPr lang="en-GB" sz="1400" b="1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bg-BG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77A7C2-5C2C-4CB6-8A38-E91E3C979BFC}" type="parTrans" cxnId="{09305ED4-D235-44D9-9C22-08CCE7155BBF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144FD9F4-A484-494A-AAEA-9AA5FA7DF5D3}" type="sibTrans" cxnId="{09305ED4-D235-44D9-9C22-08CCE7155BBF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E024E0F2-B5A5-4C20-ACD9-2F39B4655D0D}">
      <dgm:prSet custT="1"/>
      <dgm:spPr/>
      <dgm:t>
        <a:bodyPr/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Монтирани са 274 табла с включени контролери за управление и монтирана защита на оборудването от токови удари и проблеми в мрежата</a:t>
          </a:r>
          <a:r>
            <a:rPr lang="en-GB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bg-BG" sz="1400" b="1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CD1C9BB-7DC3-479A-A803-F68488E6FB8F}" type="parTrans" cxnId="{4721B380-E963-4143-82A2-DF148B0984B7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6D858CD6-FF4A-49F0-AC4B-97A14F800B8F}" type="sibTrans" cxnId="{4721B380-E963-4143-82A2-DF148B0984B7}">
      <dgm:prSet/>
      <dgm:spPr/>
      <dgm:t>
        <a:bodyPr/>
        <a:lstStyle/>
        <a:p>
          <a:pPr>
            <a:lnSpc>
              <a:spcPct val="100000"/>
            </a:lnSpc>
          </a:pPr>
          <a:endParaRPr lang="bg-BG" sz="2400"/>
        </a:p>
      </dgm:t>
    </dgm:pt>
    <dgm:pt modelId="{A582B2B3-28DA-41EC-B892-817B83FA8A0D}" type="pres">
      <dgm:prSet presAssocID="{E71753BD-47B4-4241-BB41-34380CE7BAD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C32936-D7ED-4740-BE53-9153A46858BF}" type="pres">
      <dgm:prSet presAssocID="{EA2D43F0-DF8D-45B3-B4EB-A8A781653376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CAF6F-191A-4051-8D56-46E81B741951}" type="pres">
      <dgm:prSet presAssocID="{F29B3631-D97B-4EEB-A01E-3A561B97DF3E}" presName="spacer" presStyleCnt="0"/>
      <dgm:spPr/>
    </dgm:pt>
    <dgm:pt modelId="{24C7E92C-E9D9-439A-91AC-BECFDBE7C355}" type="pres">
      <dgm:prSet presAssocID="{5E18D7E9-00E6-4842-A3E8-12645F7EFD4E}" presName="parentText" presStyleLbl="node1" presStyleIdx="1" presStyleCnt="7" custLinFactY="9902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16E2F-DF8C-4BCE-95E8-7E93C29BA371}" type="pres">
      <dgm:prSet presAssocID="{D5F6CA52-2CD0-4AAC-831F-09A2F0B9A4A6}" presName="spacer" presStyleCnt="0"/>
      <dgm:spPr/>
    </dgm:pt>
    <dgm:pt modelId="{8B2CE758-4BFF-4161-825B-D2DABDBFD6FF}" type="pres">
      <dgm:prSet presAssocID="{793DD93D-58C4-4625-8767-FBD84D238F4F}" presName="parentText" presStyleLbl="node1" presStyleIdx="2" presStyleCnt="7" custLinFactY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B7935-580B-498C-ACB9-DCE63794D398}" type="pres">
      <dgm:prSet presAssocID="{1AA5AD09-ED8B-4592-80DD-50A604DEE41C}" presName="spacer" presStyleCnt="0"/>
      <dgm:spPr/>
    </dgm:pt>
    <dgm:pt modelId="{E0371DCF-CD9E-4CC8-8C24-EC0E92292BB9}" type="pres">
      <dgm:prSet presAssocID="{622728DB-C075-4237-8BFE-A2BDC106A603}" presName="parentText" presStyleLbl="node1" presStyleIdx="3" presStyleCnt="7" custLinFactY="-200000" custLinFactNeighborX="-129" custLinFactNeighborY="-22118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08D62-B4CA-4DDE-A19F-98369EB523CC}" type="pres">
      <dgm:prSet presAssocID="{144FD9F4-A484-494A-AAEA-9AA5FA7DF5D3}" presName="spacer" presStyleCnt="0"/>
      <dgm:spPr/>
    </dgm:pt>
    <dgm:pt modelId="{8AF0C66D-9B2F-4625-8B15-180A67787E55}" type="pres">
      <dgm:prSet presAssocID="{E024E0F2-B5A5-4C20-ACD9-2F39B4655D0D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B490C-AA7A-4868-B66D-92C251346E13}" type="pres">
      <dgm:prSet presAssocID="{6D858CD6-FF4A-49F0-AC4B-97A14F800B8F}" presName="spacer" presStyleCnt="0"/>
      <dgm:spPr/>
    </dgm:pt>
    <dgm:pt modelId="{AAC4346F-EDA6-4829-9B96-D5D9AFFBC7F4}" type="pres">
      <dgm:prSet presAssocID="{89181423-858B-4250-BFFE-3FC4EBE6CFCF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C9852-9BB6-4720-9395-B958F9A78987}" type="pres">
      <dgm:prSet presAssocID="{940259BD-29F9-4830-A08A-49E69BD5FDD3}" presName="spacer" presStyleCnt="0"/>
      <dgm:spPr/>
    </dgm:pt>
    <dgm:pt modelId="{D8E009A3-209B-4817-9C5F-8F6997433472}" type="pres">
      <dgm:prSet presAssocID="{59D2236D-2F1C-467F-A2B2-BE6C553A7D5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DCD702-6F01-4D11-8A04-D38353018E2A}" srcId="{E71753BD-47B4-4241-BB41-34380CE7BADA}" destId="{89181423-858B-4250-BFFE-3FC4EBE6CFCF}" srcOrd="5" destOrd="0" parTransId="{99AC61BF-1A97-44BB-A11F-4EF678A3D54A}" sibTransId="{940259BD-29F9-4830-A08A-49E69BD5FDD3}"/>
    <dgm:cxn modelId="{09305ED4-D235-44D9-9C22-08CCE7155BBF}" srcId="{E71753BD-47B4-4241-BB41-34380CE7BADA}" destId="{622728DB-C075-4237-8BFE-A2BDC106A603}" srcOrd="3" destOrd="0" parTransId="{2577A7C2-5C2C-4CB6-8A38-E91E3C979BFC}" sibTransId="{144FD9F4-A484-494A-AAEA-9AA5FA7DF5D3}"/>
    <dgm:cxn modelId="{7B0EB15F-C002-4EA3-9E9F-D0C71001C29D}" type="presOf" srcId="{EA2D43F0-DF8D-45B3-B4EB-A8A781653376}" destId="{C1C32936-D7ED-4740-BE53-9153A46858BF}" srcOrd="0" destOrd="0" presId="urn:microsoft.com/office/officeart/2005/8/layout/vList2"/>
    <dgm:cxn modelId="{E553754B-F146-4A36-9366-EAACB8D3C8CF}" type="presOf" srcId="{E71753BD-47B4-4241-BB41-34380CE7BADA}" destId="{A582B2B3-28DA-41EC-B892-817B83FA8A0D}" srcOrd="0" destOrd="0" presId="urn:microsoft.com/office/officeart/2005/8/layout/vList2"/>
    <dgm:cxn modelId="{32BED989-CBC4-42AD-8F44-222AAB69BB56}" srcId="{E71753BD-47B4-4241-BB41-34380CE7BADA}" destId="{793DD93D-58C4-4625-8767-FBD84D238F4F}" srcOrd="2" destOrd="0" parTransId="{DB782715-002B-411E-81AC-6CC35C1AC360}" sibTransId="{1AA5AD09-ED8B-4592-80DD-50A604DEE41C}"/>
    <dgm:cxn modelId="{4721B380-E963-4143-82A2-DF148B0984B7}" srcId="{E71753BD-47B4-4241-BB41-34380CE7BADA}" destId="{E024E0F2-B5A5-4C20-ACD9-2F39B4655D0D}" srcOrd="4" destOrd="0" parTransId="{5CD1C9BB-7DC3-479A-A803-F68488E6FB8F}" sibTransId="{6D858CD6-FF4A-49F0-AC4B-97A14F800B8F}"/>
    <dgm:cxn modelId="{D407DA16-1507-48A4-9612-F58A8E575F1E}" srcId="{E71753BD-47B4-4241-BB41-34380CE7BADA}" destId="{59D2236D-2F1C-467F-A2B2-BE6C553A7D5A}" srcOrd="6" destOrd="0" parTransId="{54ED5652-D7DA-475F-98F5-E68FACC2E789}" sibTransId="{DD86D14C-85BC-4824-B755-B3B67AA296CF}"/>
    <dgm:cxn modelId="{53C26BAE-1655-4D02-8136-D68031360338}" type="presOf" srcId="{89181423-858B-4250-BFFE-3FC4EBE6CFCF}" destId="{AAC4346F-EDA6-4829-9B96-D5D9AFFBC7F4}" srcOrd="0" destOrd="0" presId="urn:microsoft.com/office/officeart/2005/8/layout/vList2"/>
    <dgm:cxn modelId="{9E4EB7BA-8F70-43FB-92EC-18D4C75DEDAE}" srcId="{E71753BD-47B4-4241-BB41-34380CE7BADA}" destId="{5E18D7E9-00E6-4842-A3E8-12645F7EFD4E}" srcOrd="1" destOrd="0" parTransId="{F04989EA-4644-4190-A91A-90F5DE2058ED}" sibTransId="{D5F6CA52-2CD0-4AAC-831F-09A2F0B9A4A6}"/>
    <dgm:cxn modelId="{463B8593-B84F-43B7-8534-1F4DBBC08615}" type="presOf" srcId="{5E18D7E9-00E6-4842-A3E8-12645F7EFD4E}" destId="{24C7E92C-E9D9-439A-91AC-BECFDBE7C355}" srcOrd="0" destOrd="0" presId="urn:microsoft.com/office/officeart/2005/8/layout/vList2"/>
    <dgm:cxn modelId="{F1849CC3-AEE4-4E55-8324-FB3563D9EC44}" type="presOf" srcId="{622728DB-C075-4237-8BFE-A2BDC106A603}" destId="{E0371DCF-CD9E-4CC8-8C24-EC0E92292BB9}" srcOrd="0" destOrd="0" presId="urn:microsoft.com/office/officeart/2005/8/layout/vList2"/>
    <dgm:cxn modelId="{3470C257-4472-48C8-8C92-6EF14411DE5B}" type="presOf" srcId="{793DD93D-58C4-4625-8767-FBD84D238F4F}" destId="{8B2CE758-4BFF-4161-825B-D2DABDBFD6FF}" srcOrd="0" destOrd="0" presId="urn:microsoft.com/office/officeart/2005/8/layout/vList2"/>
    <dgm:cxn modelId="{639B8EE7-F042-41A8-8051-5CEF8EB596DC}" srcId="{E71753BD-47B4-4241-BB41-34380CE7BADA}" destId="{EA2D43F0-DF8D-45B3-B4EB-A8A781653376}" srcOrd="0" destOrd="0" parTransId="{B19BC984-3C87-48FB-939D-C4F346EBE715}" sibTransId="{F29B3631-D97B-4EEB-A01E-3A561B97DF3E}"/>
    <dgm:cxn modelId="{AE1E9895-86FB-45A5-BB46-5DDB8C5439FF}" type="presOf" srcId="{59D2236D-2F1C-467F-A2B2-BE6C553A7D5A}" destId="{D8E009A3-209B-4817-9C5F-8F6997433472}" srcOrd="0" destOrd="0" presId="urn:microsoft.com/office/officeart/2005/8/layout/vList2"/>
    <dgm:cxn modelId="{5F5C1555-E753-459E-9B70-135745AFD262}" type="presOf" srcId="{E024E0F2-B5A5-4C20-ACD9-2F39B4655D0D}" destId="{8AF0C66D-9B2F-4625-8B15-180A67787E55}" srcOrd="0" destOrd="0" presId="urn:microsoft.com/office/officeart/2005/8/layout/vList2"/>
    <dgm:cxn modelId="{AFF95650-D1F5-4B5C-ADBC-88C1F7DB19D7}" type="presParOf" srcId="{A582B2B3-28DA-41EC-B892-817B83FA8A0D}" destId="{C1C32936-D7ED-4740-BE53-9153A46858BF}" srcOrd="0" destOrd="0" presId="urn:microsoft.com/office/officeart/2005/8/layout/vList2"/>
    <dgm:cxn modelId="{111F7F63-8821-4228-95A0-CA943E7039DB}" type="presParOf" srcId="{A582B2B3-28DA-41EC-B892-817B83FA8A0D}" destId="{261CAF6F-191A-4051-8D56-46E81B741951}" srcOrd="1" destOrd="0" presId="urn:microsoft.com/office/officeart/2005/8/layout/vList2"/>
    <dgm:cxn modelId="{CA7EC369-8715-4205-AFB1-6896764DBF9A}" type="presParOf" srcId="{A582B2B3-28DA-41EC-B892-817B83FA8A0D}" destId="{24C7E92C-E9D9-439A-91AC-BECFDBE7C355}" srcOrd="2" destOrd="0" presId="urn:microsoft.com/office/officeart/2005/8/layout/vList2"/>
    <dgm:cxn modelId="{47E1F94D-67CE-4E84-AC99-A54D5D37822F}" type="presParOf" srcId="{A582B2B3-28DA-41EC-B892-817B83FA8A0D}" destId="{C6516E2F-DF8C-4BCE-95E8-7E93C29BA371}" srcOrd="3" destOrd="0" presId="urn:microsoft.com/office/officeart/2005/8/layout/vList2"/>
    <dgm:cxn modelId="{00EFEE71-60A6-4C14-B625-A4E0B61D8247}" type="presParOf" srcId="{A582B2B3-28DA-41EC-B892-817B83FA8A0D}" destId="{8B2CE758-4BFF-4161-825B-D2DABDBFD6FF}" srcOrd="4" destOrd="0" presId="urn:microsoft.com/office/officeart/2005/8/layout/vList2"/>
    <dgm:cxn modelId="{FB450306-D242-4BC4-A6A1-103C18DBE672}" type="presParOf" srcId="{A582B2B3-28DA-41EC-B892-817B83FA8A0D}" destId="{8C7B7935-580B-498C-ACB9-DCE63794D398}" srcOrd="5" destOrd="0" presId="urn:microsoft.com/office/officeart/2005/8/layout/vList2"/>
    <dgm:cxn modelId="{901B987F-8C77-43C4-B07C-DADCE6A62FA8}" type="presParOf" srcId="{A582B2B3-28DA-41EC-B892-817B83FA8A0D}" destId="{E0371DCF-CD9E-4CC8-8C24-EC0E92292BB9}" srcOrd="6" destOrd="0" presId="urn:microsoft.com/office/officeart/2005/8/layout/vList2"/>
    <dgm:cxn modelId="{E24BBB32-5F2E-44BE-9824-E8A16804BBC3}" type="presParOf" srcId="{A582B2B3-28DA-41EC-B892-817B83FA8A0D}" destId="{2F008D62-B4CA-4DDE-A19F-98369EB523CC}" srcOrd="7" destOrd="0" presId="urn:microsoft.com/office/officeart/2005/8/layout/vList2"/>
    <dgm:cxn modelId="{971DDC2B-142D-495E-BB8A-3386FE6457CB}" type="presParOf" srcId="{A582B2B3-28DA-41EC-B892-817B83FA8A0D}" destId="{8AF0C66D-9B2F-4625-8B15-180A67787E55}" srcOrd="8" destOrd="0" presId="urn:microsoft.com/office/officeart/2005/8/layout/vList2"/>
    <dgm:cxn modelId="{FAF20DB4-D5DC-4F2F-AB22-0D98ED8490C5}" type="presParOf" srcId="{A582B2B3-28DA-41EC-B892-817B83FA8A0D}" destId="{A5CB490C-AA7A-4868-B66D-92C251346E13}" srcOrd="9" destOrd="0" presId="urn:microsoft.com/office/officeart/2005/8/layout/vList2"/>
    <dgm:cxn modelId="{3697F040-869E-4378-A326-B147C49578DF}" type="presParOf" srcId="{A582B2B3-28DA-41EC-B892-817B83FA8A0D}" destId="{AAC4346F-EDA6-4829-9B96-D5D9AFFBC7F4}" srcOrd="10" destOrd="0" presId="urn:microsoft.com/office/officeart/2005/8/layout/vList2"/>
    <dgm:cxn modelId="{162D998D-1E3A-4C19-A808-CE7C594A2518}" type="presParOf" srcId="{A582B2B3-28DA-41EC-B892-817B83FA8A0D}" destId="{558C9852-9BB6-4720-9395-B958F9A78987}" srcOrd="11" destOrd="0" presId="urn:microsoft.com/office/officeart/2005/8/layout/vList2"/>
    <dgm:cxn modelId="{DF5B5C46-86D3-46F3-920E-7176EBBB5887}" type="presParOf" srcId="{A582B2B3-28DA-41EC-B892-817B83FA8A0D}" destId="{D8E009A3-209B-4817-9C5F-8F699743347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869D52-901D-4393-B01B-388F139CFB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E899E9-CC00-40E1-93F0-E78A16C19333}">
      <dgm:prSet custT="1"/>
      <dgm:spPr/>
      <dgm:t>
        <a:bodyPr/>
        <a:lstStyle/>
        <a:p>
          <a:pPr algn="ctr" rtl="0"/>
          <a:r>
            <a:rPr lang="bg-BG" sz="3200" dirty="0"/>
            <a:t>Отчетени резултати за периода </a:t>
          </a:r>
        </a:p>
        <a:p>
          <a:pPr algn="ctr" rtl="0"/>
          <a:r>
            <a:rPr lang="bg-BG" sz="2800" dirty="0"/>
            <a:t>01.05.2022 – 30.04.2023</a:t>
          </a:r>
          <a:endParaRPr lang="en-US" sz="2000" dirty="0"/>
        </a:p>
      </dgm:t>
    </dgm:pt>
    <dgm:pt modelId="{8FD0C3FE-4EC9-4D16-83D7-9212A0E9B416}" type="parTrans" cxnId="{DB298AAD-3096-4013-83B8-06B57D688D09}">
      <dgm:prSet/>
      <dgm:spPr/>
      <dgm:t>
        <a:bodyPr/>
        <a:lstStyle/>
        <a:p>
          <a:endParaRPr lang="en-US"/>
        </a:p>
      </dgm:t>
    </dgm:pt>
    <dgm:pt modelId="{A281DDF8-9CCA-4E33-B9AA-5CA1104D7700}" type="sibTrans" cxnId="{DB298AAD-3096-4013-83B8-06B57D688D09}">
      <dgm:prSet/>
      <dgm:spPr/>
      <dgm:t>
        <a:bodyPr/>
        <a:lstStyle/>
        <a:p>
          <a:endParaRPr lang="en-US"/>
        </a:p>
      </dgm:t>
    </dgm:pt>
    <dgm:pt modelId="{97C24249-2C16-4851-9516-C51068EDA616}" type="pres">
      <dgm:prSet presAssocID="{38869D52-901D-4393-B01B-388F139CF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D7B0-23E0-49B1-9A69-8BF2269053A5}" type="pres">
      <dgm:prSet presAssocID="{CEE899E9-CC00-40E1-93F0-E78A16C19333}" presName="parentText" presStyleLbl="node1" presStyleIdx="0" presStyleCnt="1" custScaleY="234204" custLinFactNeighborX="1750" custLinFactNeighborY="5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76D08A-B379-4A23-B35C-F0E71A0C831F}" type="presOf" srcId="{38869D52-901D-4393-B01B-388F139CFB6C}" destId="{97C24249-2C16-4851-9516-C51068EDA616}" srcOrd="0" destOrd="0" presId="urn:microsoft.com/office/officeart/2005/8/layout/vList2"/>
    <dgm:cxn modelId="{DB298AAD-3096-4013-83B8-06B57D688D09}" srcId="{38869D52-901D-4393-B01B-388F139CFB6C}" destId="{CEE899E9-CC00-40E1-93F0-E78A16C19333}" srcOrd="0" destOrd="0" parTransId="{8FD0C3FE-4EC9-4D16-83D7-9212A0E9B416}" sibTransId="{A281DDF8-9CCA-4E33-B9AA-5CA1104D7700}"/>
    <dgm:cxn modelId="{54E57A0C-A1F4-4D22-9174-8D0D8A1BAEC3}" type="presOf" srcId="{CEE899E9-CC00-40E1-93F0-E78A16C19333}" destId="{F02DD7B0-23E0-49B1-9A69-8BF2269053A5}" srcOrd="0" destOrd="0" presId="urn:microsoft.com/office/officeart/2005/8/layout/vList2"/>
    <dgm:cxn modelId="{248F5D1D-BA45-4BD0-A022-D49D044B70AB}" type="presParOf" srcId="{97C24249-2C16-4851-9516-C51068EDA616}" destId="{F02DD7B0-23E0-49B1-9A69-8BF2269053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D08DA1-2AD8-4695-B052-146050C159C3}" type="doc">
      <dgm:prSet loTypeId="urn:microsoft.com/office/officeart/2005/8/layout/p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4E06861-305D-4067-B7B8-21CF2838F6D5}">
      <dgm:prSet custT="1"/>
      <dgm:spPr/>
      <dgm:t>
        <a:bodyPr lIns="36000" tIns="36000" rIns="36000" bIns="36000" anchor="ctr"/>
        <a:lstStyle/>
        <a:p>
          <a:pPr algn="l" rtl="0">
            <a:lnSpc>
              <a:spcPct val="100000"/>
            </a:lnSpc>
          </a:pPr>
          <a:r>
            <a:rPr lang="bg-BG" sz="1300" b="1" noProof="0" dirty="0">
              <a:latin typeface="Arial" panose="020B0604020202020204" pitchFamily="34" charset="0"/>
              <a:cs typeface="Arial" panose="020B0604020202020204" pitchFamily="34" charset="0"/>
            </a:rPr>
            <a:t>Достигнатата икономия на електроенергия в размер на</a:t>
          </a:r>
        </a:p>
        <a:p>
          <a:pPr algn="l" rtl="0">
            <a:lnSpc>
              <a:spcPct val="100000"/>
            </a:lnSpc>
          </a:pPr>
          <a:r>
            <a:rPr lang="en-US" sz="1300" b="1" noProof="0" dirty="0">
              <a:latin typeface="Arial" panose="020B0604020202020204" pitchFamily="34" charset="0"/>
              <a:cs typeface="Arial" panose="020B0604020202020204" pitchFamily="34" charset="0"/>
            </a:rPr>
            <a:t>1 708 444,2</a:t>
          </a:r>
          <a:r>
            <a:rPr lang="bg-BG" sz="1300" b="1" noProof="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300" b="1" noProof="0" dirty="0">
              <a:latin typeface="Arial" panose="020B0604020202020204" pitchFamily="34" charset="0"/>
              <a:cs typeface="Arial" panose="020B0604020202020204" pitchFamily="34" charset="0"/>
            </a:rPr>
            <a:t> kWh</a:t>
          </a:r>
          <a:r>
            <a:rPr lang="bg-BG" sz="1300" b="1" noProof="0" dirty="0">
              <a:latin typeface="Arial" panose="020B0604020202020204" pitchFamily="34" charset="0"/>
              <a:cs typeface="Arial" panose="020B0604020202020204" pitchFamily="34" charset="0"/>
            </a:rPr>
            <a:t> е по-висока с</a:t>
          </a:r>
        </a:p>
        <a:p>
          <a:pPr algn="l" rtl="0">
            <a:lnSpc>
              <a:spcPct val="100000"/>
            </a:lnSpc>
          </a:pPr>
          <a:r>
            <a:rPr lang="bg-BG" sz="1300" b="1" noProof="0" dirty="0">
              <a:latin typeface="Arial" panose="020B0604020202020204" pitchFamily="34" charset="0"/>
              <a:cs typeface="Arial" panose="020B0604020202020204" pitchFamily="34" charset="0"/>
            </a:rPr>
            <a:t>2 774,21 </a:t>
          </a:r>
          <a:r>
            <a:rPr lang="bg-BG" sz="1300" b="1" noProof="0" dirty="0" err="1">
              <a:latin typeface="Arial" panose="020B0604020202020204" pitchFamily="34" charset="0"/>
              <a:cs typeface="Arial" panose="020B0604020202020204" pitchFamily="34" charset="0"/>
            </a:rPr>
            <a:t>kWh</a:t>
          </a:r>
          <a:r>
            <a:rPr lang="bg-BG" sz="1300" b="1" noProof="0" dirty="0">
              <a:latin typeface="Arial" panose="020B0604020202020204" pitchFamily="34" charset="0"/>
              <a:cs typeface="Arial" panose="020B0604020202020204" pitchFamily="34" charset="0"/>
            </a:rPr>
            <a:t> спрямо предварително заложената  </a:t>
          </a:r>
        </a:p>
        <a:p>
          <a:pPr algn="l" rtl="0">
            <a:lnSpc>
              <a:spcPct val="100000"/>
            </a:lnSpc>
          </a:pPr>
          <a:r>
            <a:rPr lang="en-US" sz="1300" b="1" noProof="0" dirty="0">
              <a:latin typeface="Arial" panose="020B0604020202020204" pitchFamily="34" charset="0"/>
              <a:cs typeface="Arial" panose="020B0604020202020204" pitchFamily="34" charset="0"/>
            </a:rPr>
            <a:t>1 705 670</a:t>
          </a:r>
          <a:r>
            <a:rPr lang="bg-BG" sz="1300" b="1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noProof="0" dirty="0">
              <a:latin typeface="Arial" panose="020B0604020202020204" pitchFamily="34" charset="0"/>
              <a:cs typeface="Arial" panose="020B0604020202020204" pitchFamily="34" charset="0"/>
            </a:rPr>
            <a:t>kWh </a:t>
          </a:r>
          <a:endParaRPr lang="bg-BG" sz="13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6C2DB0-4DFC-4207-BD8E-9476B42979BF}" type="parTrans" cxnId="{23BD6361-0AF1-4592-B23B-B5FAC8B0D1C2}">
      <dgm:prSet/>
      <dgm:spPr/>
      <dgm:t>
        <a:bodyPr/>
        <a:lstStyle/>
        <a:p>
          <a:endParaRPr lang="en-US"/>
        </a:p>
      </dgm:t>
    </dgm:pt>
    <dgm:pt modelId="{E46FFC8F-E4B8-4FAD-A6E1-4BE896F7CAFC}" type="sibTrans" cxnId="{23BD6361-0AF1-4592-B23B-B5FAC8B0D1C2}">
      <dgm:prSet/>
      <dgm:spPr/>
      <dgm:t>
        <a:bodyPr/>
        <a:lstStyle/>
        <a:p>
          <a:endParaRPr lang="en-US"/>
        </a:p>
      </dgm:t>
    </dgm:pt>
    <dgm:pt modelId="{AC165C61-8E63-4627-9578-0FDBAE2D5E0A}">
      <dgm:prSet custT="1"/>
      <dgm:spPr/>
      <dgm:t>
        <a:bodyPr lIns="36000" tIns="36000" rIns="36000" bIns="36000" anchor="ctr"/>
        <a:lstStyle/>
        <a:p>
          <a:pPr algn="l" rtl="0">
            <a:lnSpc>
              <a:spcPct val="90000"/>
            </a:lnSpc>
          </a:pP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Достигнатите икономии на СО2 в размер на </a:t>
          </a:r>
        </a:p>
        <a:p>
          <a:pPr algn="l" rtl="0">
            <a:lnSpc>
              <a:spcPct val="90000"/>
            </a:lnSpc>
          </a:pPr>
          <a:r>
            <a:rPr lang="ru-RU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1 399.22 т/год. са с 2,27  т/год. повече от предварително заложените икономии от </a:t>
          </a:r>
        </a:p>
        <a:p>
          <a:pPr algn="l" rtl="0">
            <a:lnSpc>
              <a:spcPct val="90000"/>
            </a:lnSpc>
          </a:pPr>
          <a:r>
            <a:rPr lang="ru-RU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1 396.94  т/год</a:t>
          </a:r>
          <a:r>
            <a:rPr lang="ru-RU" sz="1300" b="1" kern="1200" noProof="0" dirty="0"/>
            <a:t>.</a:t>
          </a:r>
          <a:endParaRPr lang="bg-BG" sz="1300" b="1" kern="1200" noProof="0" dirty="0"/>
        </a:p>
      </dgm:t>
    </dgm:pt>
    <dgm:pt modelId="{96DB5B1F-5811-4F44-B323-4BBFBED86600}" type="parTrans" cxnId="{65BFFCB9-93DC-4FD4-98B3-CEE066C6B3B0}">
      <dgm:prSet/>
      <dgm:spPr/>
      <dgm:t>
        <a:bodyPr/>
        <a:lstStyle/>
        <a:p>
          <a:endParaRPr lang="en-US"/>
        </a:p>
      </dgm:t>
    </dgm:pt>
    <dgm:pt modelId="{1F9BE8A3-75A9-4A32-BCFC-C8578EB8C5FA}" type="sibTrans" cxnId="{65BFFCB9-93DC-4FD4-98B3-CEE066C6B3B0}">
      <dgm:prSet/>
      <dgm:spPr/>
      <dgm:t>
        <a:bodyPr/>
        <a:lstStyle/>
        <a:p>
          <a:endParaRPr lang="en-US"/>
        </a:p>
      </dgm:t>
    </dgm:pt>
    <dgm:pt modelId="{3F6A2667-ECA7-44DF-B31D-84EE0E9B1DC5}">
      <dgm:prSet custT="1"/>
      <dgm:spPr/>
      <dgm:t>
        <a:bodyPr lIns="36000" tIns="36000" rIns="36000" bIns="36000" anchor="ctr"/>
        <a:lstStyle/>
        <a:p>
          <a:pPr algn="l" rtl="0"/>
          <a:r>
            <a:rPr lang="ru-RU" sz="1200" b="1" dirty="0">
              <a:latin typeface="Arial" panose="020B0604020202020204" pitchFamily="34" charset="0"/>
              <a:cs typeface="Arial" panose="020B0604020202020204" pitchFamily="34" charset="0"/>
            </a:rPr>
            <a:t>Община Габрово е </a:t>
          </a:r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постигнала икономия на 100% от разходите за материали и труд свързани с  реализираните енергоспестяващи мерки.</a:t>
          </a:r>
        </a:p>
        <a:p>
          <a:pPr algn="l" rtl="0"/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От монтираните осветителни тела от старта на проекта 20.04.2021г. до момента няма  нито един изгорял осветител, част от инвестицията.</a:t>
          </a:r>
        </a:p>
      </dgm:t>
    </dgm:pt>
    <dgm:pt modelId="{BF363772-A97E-43B0-BF92-4A855B0F5CD7}" type="parTrans" cxnId="{9D935969-B0D8-4530-AAC4-B69D3C666895}">
      <dgm:prSet/>
      <dgm:spPr/>
      <dgm:t>
        <a:bodyPr/>
        <a:lstStyle/>
        <a:p>
          <a:endParaRPr lang="en-US"/>
        </a:p>
      </dgm:t>
    </dgm:pt>
    <dgm:pt modelId="{773F5151-4A56-4FD8-9085-7FCA6410B6C3}" type="sibTrans" cxnId="{9D935969-B0D8-4530-AAC4-B69D3C666895}">
      <dgm:prSet/>
      <dgm:spPr/>
      <dgm:t>
        <a:bodyPr/>
        <a:lstStyle/>
        <a:p>
          <a:endParaRPr lang="en-US"/>
        </a:p>
      </dgm:t>
    </dgm:pt>
    <dgm:pt modelId="{DC77C377-9D7C-4743-BB03-5FDC16F2583F}">
      <dgm:prSet custT="1"/>
      <dgm:spPr/>
      <dgm:t>
        <a:bodyPr anchor="ctr"/>
        <a:lstStyle/>
        <a:p>
          <a:pPr algn="l" rtl="0"/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При актуалната цена на електроенергията в случай, че не беше изпълнен проекта, Община Габрово щеше да заплати</a:t>
          </a:r>
          <a:endParaRPr lang="en-US" sz="1200" b="1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 rtl="0"/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758 549,26 </a:t>
          </a:r>
          <a:r>
            <a:rPr lang="bg-BG" sz="1200" b="1" noProof="0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bg-BG" sz="1200" b="1" noProof="0" dirty="0">
              <a:latin typeface="Arial" panose="020B0604020202020204" pitchFamily="34" charset="0"/>
              <a:cs typeface="Arial" panose="020B0604020202020204" pitchFamily="34" charset="0"/>
            </a:rPr>
            <a:t> с ДДС повече за електроенергия за улично осветление за период от една година, които в момента са реални спестявания.</a:t>
          </a:r>
        </a:p>
      </dgm:t>
    </dgm:pt>
    <dgm:pt modelId="{A8DDC325-3A7F-45BC-B7FC-C1A43362A92A}" type="parTrans" cxnId="{9F90AAEC-B07E-40BF-B2F8-67A6AE081847}">
      <dgm:prSet/>
      <dgm:spPr/>
      <dgm:t>
        <a:bodyPr/>
        <a:lstStyle/>
        <a:p>
          <a:endParaRPr lang="en-US"/>
        </a:p>
      </dgm:t>
    </dgm:pt>
    <dgm:pt modelId="{DEB7A324-4A0A-4793-875A-B102670E59A9}" type="sibTrans" cxnId="{9F90AAEC-B07E-40BF-B2F8-67A6AE081847}">
      <dgm:prSet/>
      <dgm:spPr/>
      <dgm:t>
        <a:bodyPr/>
        <a:lstStyle/>
        <a:p>
          <a:endParaRPr lang="en-US"/>
        </a:p>
      </dgm:t>
    </dgm:pt>
    <dgm:pt modelId="{C41AD415-6819-4C3C-A327-6D6F1D29469C}" type="pres">
      <dgm:prSet presAssocID="{ADD08DA1-2AD8-4695-B052-146050C159C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5B96D1-FFD6-4BBC-B3B9-9EC17AFD4765}" type="pres">
      <dgm:prSet presAssocID="{ADD08DA1-2AD8-4695-B052-146050C159C3}" presName="bkgdShp" presStyleLbl="alignAccFollowNode1" presStyleIdx="0" presStyleCnt="1" custScaleX="97161"/>
      <dgm:spPr/>
    </dgm:pt>
    <dgm:pt modelId="{66B3A814-2976-4DDD-AB2F-F3362EE6A886}" type="pres">
      <dgm:prSet presAssocID="{ADD08DA1-2AD8-4695-B052-146050C159C3}" presName="linComp" presStyleCnt="0"/>
      <dgm:spPr/>
    </dgm:pt>
    <dgm:pt modelId="{1D175519-F84B-4631-A649-72A94AFBFE4F}" type="pres">
      <dgm:prSet presAssocID="{A4E06861-305D-4067-B7B8-21CF2838F6D5}" presName="compNode" presStyleCnt="0"/>
      <dgm:spPr/>
    </dgm:pt>
    <dgm:pt modelId="{C4359071-765C-49B2-BACE-FF4FA58D3F90}" type="pres">
      <dgm:prSet presAssocID="{A4E06861-305D-4067-B7B8-21CF2838F6D5}" presName="node" presStyleLbl="node1" presStyleIdx="0" presStyleCnt="4" custScaleX="160162" custLinFactNeighborX="7080" custLinFactNeighborY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68A6B-FFC0-43B5-8352-0D41A0DC9CEE}" type="pres">
      <dgm:prSet presAssocID="{A4E06861-305D-4067-B7B8-21CF2838F6D5}" presName="invisiNode" presStyleLbl="node1" presStyleIdx="0" presStyleCnt="4"/>
      <dgm:spPr/>
    </dgm:pt>
    <dgm:pt modelId="{5A56F412-9B8F-4F53-8997-88287A6C83F3}" type="pres">
      <dgm:prSet presAssocID="{A4E06861-305D-4067-B7B8-21CF2838F6D5}" presName="imagNode" presStyleLbl="fgImgPlace1" presStyleIdx="0" presStyleCnt="4" custScaleX="150579" custScaleY="105302" custLinFactX="74698" custLinFactNeighborX="100000" custLinFactNeighborY="313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9E051903-7C95-4E6D-A869-D80B279880E8}" type="pres">
      <dgm:prSet presAssocID="{E46FFC8F-E4B8-4FAD-A6E1-4BE896F7CAF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664AEEA-A0A9-4F5E-B94A-EB4B27379A9D}" type="pres">
      <dgm:prSet presAssocID="{AC165C61-8E63-4627-9578-0FDBAE2D5E0A}" presName="compNode" presStyleCnt="0"/>
      <dgm:spPr/>
    </dgm:pt>
    <dgm:pt modelId="{069D0D73-44E6-4F8E-A97B-07BB00E11DE2}" type="pres">
      <dgm:prSet presAssocID="{AC165C61-8E63-4627-9578-0FDBAE2D5E0A}" presName="node" presStyleLbl="node1" presStyleIdx="1" presStyleCnt="4" custScaleX="156436" custLinFactNeighborX="5545" custLinFactNeighborY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A3CFB-A6F4-46DC-968C-00DEE62A5615}" type="pres">
      <dgm:prSet presAssocID="{AC165C61-8E63-4627-9578-0FDBAE2D5E0A}" presName="invisiNode" presStyleLbl="node1" presStyleIdx="1" presStyleCnt="4"/>
      <dgm:spPr/>
    </dgm:pt>
    <dgm:pt modelId="{330CB28C-3F51-4B6E-B054-8CDE0373FD5F}" type="pres">
      <dgm:prSet presAssocID="{AC165C61-8E63-4627-9578-0FDBAE2D5E0A}" presName="imagNode" presStyleLbl="fgImgPlace1" presStyleIdx="1" presStyleCnt="4" custScaleX="153995" custScaleY="109332" custLinFactX="-60961" custLinFactNeighborX="-100000" custLinFactNeighborY="514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6AFEA08-5100-4133-8FEA-A63B6764F87B}" type="pres">
      <dgm:prSet presAssocID="{1F9BE8A3-75A9-4A32-BCFC-C8578EB8C5F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3D0E5A1-A4FF-4F6B-A422-202B843CE908}" type="pres">
      <dgm:prSet presAssocID="{3F6A2667-ECA7-44DF-B31D-84EE0E9B1DC5}" presName="compNode" presStyleCnt="0"/>
      <dgm:spPr/>
    </dgm:pt>
    <dgm:pt modelId="{7F162EB2-8637-417A-88A7-D31ECB20534D}" type="pres">
      <dgm:prSet presAssocID="{3F6A2667-ECA7-44DF-B31D-84EE0E9B1DC5}" presName="node" presStyleLbl="node1" presStyleIdx="2" presStyleCnt="4" custScaleX="162272" custLinFactNeighborX="1551" custLinFactNeighborY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0942-537B-4E9C-BE14-AB3FF7DDA52D}" type="pres">
      <dgm:prSet presAssocID="{3F6A2667-ECA7-44DF-B31D-84EE0E9B1DC5}" presName="invisiNode" presStyleLbl="node1" presStyleIdx="2" presStyleCnt="4"/>
      <dgm:spPr/>
    </dgm:pt>
    <dgm:pt modelId="{832E58A9-69CA-4318-BCB5-F498DE16DE5A}" type="pres">
      <dgm:prSet presAssocID="{3F6A2667-ECA7-44DF-B31D-84EE0E9B1DC5}" presName="imagNode" presStyleLbl="fgImgPlace1" presStyleIdx="2" presStyleCnt="4" custScaleX="154283" custScaleY="105302" custLinFactNeighborX="5152" custLinFactNeighborY="313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E796F6D-6990-4729-8E91-AA4D6A15A46B}" type="pres">
      <dgm:prSet presAssocID="{773F5151-4A56-4FD8-9085-7FCA6410B6C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A353D77-5058-44DC-88D8-D4206B757679}" type="pres">
      <dgm:prSet presAssocID="{DC77C377-9D7C-4743-BB03-5FDC16F2583F}" presName="compNode" presStyleCnt="0"/>
      <dgm:spPr/>
    </dgm:pt>
    <dgm:pt modelId="{CD0761CF-EA33-457D-98CB-2FE2A0BBE1E5}" type="pres">
      <dgm:prSet presAssocID="{DC77C377-9D7C-4743-BB03-5FDC16F2583F}" presName="node" presStyleLbl="node1" presStyleIdx="3" presStyleCnt="4" custScaleX="149512" custLinFactNeighborX="630" custLinFactNeighborY="16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822BA-4CA3-460D-A45E-AFE3C30FB17D}" type="pres">
      <dgm:prSet presAssocID="{DC77C377-9D7C-4743-BB03-5FDC16F2583F}" presName="invisiNode" presStyleLbl="node1" presStyleIdx="3" presStyleCnt="4"/>
      <dgm:spPr/>
    </dgm:pt>
    <dgm:pt modelId="{7BC726E9-7A75-451D-A169-F4558BA6CA5D}" type="pres">
      <dgm:prSet presAssocID="{DC77C377-9D7C-4743-BB03-5FDC16F2583F}" presName="imagNode" presStyleLbl="fgImgPlace1" presStyleIdx="3" presStyleCnt="4" custScaleX="149071" custScaleY="102268" custLinFactNeighborX="568" custLinFactNeighborY="199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9D935969-B0D8-4530-AAC4-B69D3C666895}" srcId="{ADD08DA1-2AD8-4695-B052-146050C159C3}" destId="{3F6A2667-ECA7-44DF-B31D-84EE0E9B1DC5}" srcOrd="2" destOrd="0" parTransId="{BF363772-A97E-43B0-BF92-4A855B0F5CD7}" sibTransId="{773F5151-4A56-4FD8-9085-7FCA6410B6C3}"/>
    <dgm:cxn modelId="{65BFFCB9-93DC-4FD4-98B3-CEE066C6B3B0}" srcId="{ADD08DA1-2AD8-4695-B052-146050C159C3}" destId="{AC165C61-8E63-4627-9578-0FDBAE2D5E0A}" srcOrd="1" destOrd="0" parTransId="{96DB5B1F-5811-4F44-B323-4BBFBED86600}" sibTransId="{1F9BE8A3-75A9-4A32-BCFC-C8578EB8C5FA}"/>
    <dgm:cxn modelId="{9A7A89EC-40F3-4B4A-B76B-5CBC69DFA259}" type="presOf" srcId="{3F6A2667-ECA7-44DF-B31D-84EE0E9B1DC5}" destId="{7F162EB2-8637-417A-88A7-D31ECB20534D}" srcOrd="0" destOrd="0" presId="urn:microsoft.com/office/officeart/2005/8/layout/pList2"/>
    <dgm:cxn modelId="{23BD6361-0AF1-4592-B23B-B5FAC8B0D1C2}" srcId="{ADD08DA1-2AD8-4695-B052-146050C159C3}" destId="{A4E06861-305D-4067-B7B8-21CF2838F6D5}" srcOrd="0" destOrd="0" parTransId="{EC6C2DB0-4DFC-4207-BD8E-9476B42979BF}" sibTransId="{E46FFC8F-E4B8-4FAD-A6E1-4BE896F7CAFC}"/>
    <dgm:cxn modelId="{84ABFA0A-83EA-4DFA-B83D-C15DFAA81C29}" type="presOf" srcId="{DC77C377-9D7C-4743-BB03-5FDC16F2583F}" destId="{CD0761CF-EA33-457D-98CB-2FE2A0BBE1E5}" srcOrd="0" destOrd="0" presId="urn:microsoft.com/office/officeart/2005/8/layout/pList2"/>
    <dgm:cxn modelId="{E0B70B5D-E694-4378-8D00-944CC2E45A0F}" type="presOf" srcId="{A4E06861-305D-4067-B7B8-21CF2838F6D5}" destId="{C4359071-765C-49B2-BACE-FF4FA58D3F90}" srcOrd="0" destOrd="0" presId="urn:microsoft.com/office/officeart/2005/8/layout/pList2"/>
    <dgm:cxn modelId="{9F90AAEC-B07E-40BF-B2F8-67A6AE081847}" srcId="{ADD08DA1-2AD8-4695-B052-146050C159C3}" destId="{DC77C377-9D7C-4743-BB03-5FDC16F2583F}" srcOrd="3" destOrd="0" parTransId="{A8DDC325-3A7F-45BC-B7FC-C1A43362A92A}" sibTransId="{DEB7A324-4A0A-4793-875A-B102670E59A9}"/>
    <dgm:cxn modelId="{63F7048E-D669-4523-9C12-039E06B7D18D}" type="presOf" srcId="{ADD08DA1-2AD8-4695-B052-146050C159C3}" destId="{C41AD415-6819-4C3C-A327-6D6F1D29469C}" srcOrd="0" destOrd="0" presId="urn:microsoft.com/office/officeart/2005/8/layout/pList2"/>
    <dgm:cxn modelId="{77A4CC21-31CF-4832-BC62-6282C2E41006}" type="presOf" srcId="{773F5151-4A56-4FD8-9085-7FCA6410B6C3}" destId="{DE796F6D-6990-4729-8E91-AA4D6A15A46B}" srcOrd="0" destOrd="0" presId="urn:microsoft.com/office/officeart/2005/8/layout/pList2"/>
    <dgm:cxn modelId="{3F3F7DB0-20E2-4862-AEFB-7B30344E66E1}" type="presOf" srcId="{1F9BE8A3-75A9-4A32-BCFC-C8578EB8C5FA}" destId="{16AFEA08-5100-4133-8FEA-A63B6764F87B}" srcOrd="0" destOrd="0" presId="urn:microsoft.com/office/officeart/2005/8/layout/pList2"/>
    <dgm:cxn modelId="{272FED5A-88C4-4036-9200-19BD2D1D2A79}" type="presOf" srcId="{AC165C61-8E63-4627-9578-0FDBAE2D5E0A}" destId="{069D0D73-44E6-4F8E-A97B-07BB00E11DE2}" srcOrd="0" destOrd="0" presId="urn:microsoft.com/office/officeart/2005/8/layout/pList2"/>
    <dgm:cxn modelId="{C77FE951-3E19-4E6B-9FBE-894C2E38807F}" type="presOf" srcId="{E46FFC8F-E4B8-4FAD-A6E1-4BE896F7CAFC}" destId="{9E051903-7C95-4E6D-A869-D80B279880E8}" srcOrd="0" destOrd="0" presId="urn:microsoft.com/office/officeart/2005/8/layout/pList2"/>
    <dgm:cxn modelId="{0C183791-2248-46CB-9575-031DCBF2A952}" type="presParOf" srcId="{C41AD415-6819-4C3C-A327-6D6F1D29469C}" destId="{CD5B96D1-FFD6-4BBC-B3B9-9EC17AFD4765}" srcOrd="0" destOrd="0" presId="urn:microsoft.com/office/officeart/2005/8/layout/pList2"/>
    <dgm:cxn modelId="{BD12086A-5864-4B71-B493-D3B14FD0F25A}" type="presParOf" srcId="{C41AD415-6819-4C3C-A327-6D6F1D29469C}" destId="{66B3A814-2976-4DDD-AB2F-F3362EE6A886}" srcOrd="1" destOrd="0" presId="urn:microsoft.com/office/officeart/2005/8/layout/pList2"/>
    <dgm:cxn modelId="{F1E086D2-8A6B-43C2-B0AC-55AF6A8916AF}" type="presParOf" srcId="{66B3A814-2976-4DDD-AB2F-F3362EE6A886}" destId="{1D175519-F84B-4631-A649-72A94AFBFE4F}" srcOrd="0" destOrd="0" presId="urn:microsoft.com/office/officeart/2005/8/layout/pList2"/>
    <dgm:cxn modelId="{36727F31-96BB-4429-A2D1-6CE2846396EC}" type="presParOf" srcId="{1D175519-F84B-4631-A649-72A94AFBFE4F}" destId="{C4359071-765C-49B2-BACE-FF4FA58D3F90}" srcOrd="0" destOrd="0" presId="urn:microsoft.com/office/officeart/2005/8/layout/pList2"/>
    <dgm:cxn modelId="{A6C18E38-009B-4F2E-B83D-0C544A8D6541}" type="presParOf" srcId="{1D175519-F84B-4631-A649-72A94AFBFE4F}" destId="{6E168A6B-FFC0-43B5-8352-0D41A0DC9CEE}" srcOrd="1" destOrd="0" presId="urn:microsoft.com/office/officeart/2005/8/layout/pList2"/>
    <dgm:cxn modelId="{3B43D6A2-3940-40B3-90D7-6409A635AB41}" type="presParOf" srcId="{1D175519-F84B-4631-A649-72A94AFBFE4F}" destId="{5A56F412-9B8F-4F53-8997-88287A6C83F3}" srcOrd="2" destOrd="0" presId="urn:microsoft.com/office/officeart/2005/8/layout/pList2"/>
    <dgm:cxn modelId="{84D7BBE5-3E15-45CA-BBC3-98F0F3D1424F}" type="presParOf" srcId="{66B3A814-2976-4DDD-AB2F-F3362EE6A886}" destId="{9E051903-7C95-4E6D-A869-D80B279880E8}" srcOrd="1" destOrd="0" presId="urn:microsoft.com/office/officeart/2005/8/layout/pList2"/>
    <dgm:cxn modelId="{1AA9DCE7-4FE0-413B-808A-F87E721D41D3}" type="presParOf" srcId="{66B3A814-2976-4DDD-AB2F-F3362EE6A886}" destId="{4664AEEA-A0A9-4F5E-B94A-EB4B27379A9D}" srcOrd="2" destOrd="0" presId="urn:microsoft.com/office/officeart/2005/8/layout/pList2"/>
    <dgm:cxn modelId="{52E7A6ED-AE79-4F9A-BF6B-A232E8F3F7EC}" type="presParOf" srcId="{4664AEEA-A0A9-4F5E-B94A-EB4B27379A9D}" destId="{069D0D73-44E6-4F8E-A97B-07BB00E11DE2}" srcOrd="0" destOrd="0" presId="urn:microsoft.com/office/officeart/2005/8/layout/pList2"/>
    <dgm:cxn modelId="{67208349-F01D-402C-B50E-D4DECCDDF1FC}" type="presParOf" srcId="{4664AEEA-A0A9-4F5E-B94A-EB4B27379A9D}" destId="{E1AA3CFB-A6F4-46DC-968C-00DEE62A5615}" srcOrd="1" destOrd="0" presId="urn:microsoft.com/office/officeart/2005/8/layout/pList2"/>
    <dgm:cxn modelId="{87705530-8C9C-4C95-A3DD-644887E390A7}" type="presParOf" srcId="{4664AEEA-A0A9-4F5E-B94A-EB4B27379A9D}" destId="{330CB28C-3F51-4B6E-B054-8CDE0373FD5F}" srcOrd="2" destOrd="0" presId="urn:microsoft.com/office/officeart/2005/8/layout/pList2"/>
    <dgm:cxn modelId="{B5EBC0D2-E6E7-4F92-A69D-255B97ECB31D}" type="presParOf" srcId="{66B3A814-2976-4DDD-AB2F-F3362EE6A886}" destId="{16AFEA08-5100-4133-8FEA-A63B6764F87B}" srcOrd="3" destOrd="0" presId="urn:microsoft.com/office/officeart/2005/8/layout/pList2"/>
    <dgm:cxn modelId="{1E4909FB-A368-4190-BB78-DD95CEED8B77}" type="presParOf" srcId="{66B3A814-2976-4DDD-AB2F-F3362EE6A886}" destId="{E3D0E5A1-A4FF-4F6B-A422-202B843CE908}" srcOrd="4" destOrd="0" presId="urn:microsoft.com/office/officeart/2005/8/layout/pList2"/>
    <dgm:cxn modelId="{4CE3219E-528B-4CBE-9FAD-3CA3B7A33378}" type="presParOf" srcId="{E3D0E5A1-A4FF-4F6B-A422-202B843CE908}" destId="{7F162EB2-8637-417A-88A7-D31ECB20534D}" srcOrd="0" destOrd="0" presId="urn:microsoft.com/office/officeart/2005/8/layout/pList2"/>
    <dgm:cxn modelId="{1048E5A8-89F4-440C-BB19-5F3F672DBB6E}" type="presParOf" srcId="{E3D0E5A1-A4FF-4F6B-A422-202B843CE908}" destId="{F0060942-537B-4E9C-BE14-AB3FF7DDA52D}" srcOrd="1" destOrd="0" presId="urn:microsoft.com/office/officeart/2005/8/layout/pList2"/>
    <dgm:cxn modelId="{1B370575-4E06-4495-8F6E-3171D4C2371D}" type="presParOf" srcId="{E3D0E5A1-A4FF-4F6B-A422-202B843CE908}" destId="{832E58A9-69CA-4318-BCB5-F498DE16DE5A}" srcOrd="2" destOrd="0" presId="urn:microsoft.com/office/officeart/2005/8/layout/pList2"/>
    <dgm:cxn modelId="{C3D42680-B4CF-48B8-9E11-7146420548CF}" type="presParOf" srcId="{66B3A814-2976-4DDD-AB2F-F3362EE6A886}" destId="{DE796F6D-6990-4729-8E91-AA4D6A15A46B}" srcOrd="5" destOrd="0" presId="urn:microsoft.com/office/officeart/2005/8/layout/pList2"/>
    <dgm:cxn modelId="{2777E797-7F7A-4890-BD97-8AA5B89CE3BF}" type="presParOf" srcId="{66B3A814-2976-4DDD-AB2F-F3362EE6A886}" destId="{4A353D77-5058-44DC-88D8-D4206B757679}" srcOrd="6" destOrd="0" presId="urn:microsoft.com/office/officeart/2005/8/layout/pList2"/>
    <dgm:cxn modelId="{1496B4E0-1FC0-4FCF-B87D-F4B31EC64F35}" type="presParOf" srcId="{4A353D77-5058-44DC-88D8-D4206B757679}" destId="{CD0761CF-EA33-457D-98CB-2FE2A0BBE1E5}" srcOrd="0" destOrd="0" presId="urn:microsoft.com/office/officeart/2005/8/layout/pList2"/>
    <dgm:cxn modelId="{4EAA0B7E-18C6-42C3-9298-A99797D0266B}" type="presParOf" srcId="{4A353D77-5058-44DC-88D8-D4206B757679}" destId="{6D1822BA-4CA3-460D-A45E-AFE3C30FB17D}" srcOrd="1" destOrd="0" presId="urn:microsoft.com/office/officeart/2005/8/layout/pList2"/>
    <dgm:cxn modelId="{7E181329-CEEC-4F82-9DDB-DFE8FCB0C2F7}" type="presParOf" srcId="{4A353D77-5058-44DC-88D8-D4206B757679}" destId="{7BC726E9-7A75-451D-A169-F4558BA6CA5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8869D52-901D-4393-B01B-388F139CFB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E899E9-CC00-40E1-93F0-E78A16C19333}">
      <dgm:prSet custT="1"/>
      <dgm:spPr/>
      <dgm:t>
        <a:bodyPr/>
        <a:lstStyle/>
        <a:p>
          <a:pPr algn="l" rtl="0"/>
          <a:r>
            <a:rPr lang="bg-BG" sz="3200" dirty="0"/>
            <a:t>Спестявания</a:t>
          </a:r>
          <a:endParaRPr lang="en-US" sz="2000" dirty="0"/>
        </a:p>
      </dgm:t>
    </dgm:pt>
    <dgm:pt modelId="{8FD0C3FE-4EC9-4D16-83D7-9212A0E9B416}" type="parTrans" cxnId="{DB298AAD-3096-4013-83B8-06B57D688D09}">
      <dgm:prSet/>
      <dgm:spPr/>
      <dgm:t>
        <a:bodyPr/>
        <a:lstStyle/>
        <a:p>
          <a:endParaRPr lang="en-US"/>
        </a:p>
      </dgm:t>
    </dgm:pt>
    <dgm:pt modelId="{A281DDF8-9CCA-4E33-B9AA-5CA1104D7700}" type="sibTrans" cxnId="{DB298AAD-3096-4013-83B8-06B57D688D09}">
      <dgm:prSet/>
      <dgm:spPr/>
      <dgm:t>
        <a:bodyPr/>
        <a:lstStyle/>
        <a:p>
          <a:endParaRPr lang="en-US"/>
        </a:p>
      </dgm:t>
    </dgm:pt>
    <dgm:pt modelId="{97C24249-2C16-4851-9516-C51068EDA616}" type="pres">
      <dgm:prSet presAssocID="{38869D52-901D-4393-B01B-388F139CF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D7B0-23E0-49B1-9A69-8BF2269053A5}" type="pres">
      <dgm:prSet presAssocID="{CEE899E9-CC00-40E1-93F0-E78A16C19333}" presName="parentText" presStyleLbl="node1" presStyleIdx="0" presStyleCnt="1" custScaleY="61646" custLinFactNeighborX="1750" custLinFactNeighborY="5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CD0694-B4AB-440B-B6F2-2881330D50AA}" type="presOf" srcId="{CEE899E9-CC00-40E1-93F0-E78A16C19333}" destId="{F02DD7B0-23E0-49B1-9A69-8BF2269053A5}" srcOrd="0" destOrd="0" presId="urn:microsoft.com/office/officeart/2005/8/layout/vList2"/>
    <dgm:cxn modelId="{DB298AAD-3096-4013-83B8-06B57D688D09}" srcId="{38869D52-901D-4393-B01B-388F139CFB6C}" destId="{CEE899E9-CC00-40E1-93F0-E78A16C19333}" srcOrd="0" destOrd="0" parTransId="{8FD0C3FE-4EC9-4D16-83D7-9212A0E9B416}" sibTransId="{A281DDF8-9CCA-4E33-B9AA-5CA1104D7700}"/>
    <dgm:cxn modelId="{3AE123D2-FC81-423F-B135-C877AF39489E}" type="presOf" srcId="{38869D52-901D-4393-B01B-388F139CFB6C}" destId="{97C24249-2C16-4851-9516-C51068EDA616}" srcOrd="0" destOrd="0" presId="urn:microsoft.com/office/officeart/2005/8/layout/vList2"/>
    <dgm:cxn modelId="{ECC1F54E-5682-457F-8F02-6EF273C9D587}" type="presParOf" srcId="{97C24249-2C16-4851-9516-C51068EDA616}" destId="{F02DD7B0-23E0-49B1-9A69-8BF2269053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869D52-901D-4393-B01B-388F139CFB6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EE899E9-CC00-40E1-93F0-E78A16C19333}">
      <dgm:prSet custT="1"/>
      <dgm:spPr/>
      <dgm:t>
        <a:bodyPr/>
        <a:lstStyle/>
        <a:p>
          <a:pPr algn="ctr" rtl="0"/>
          <a:r>
            <a:rPr lang="ru-RU" sz="2400" dirty="0"/>
            <a:t>Обобщена информация за </a:t>
          </a:r>
          <a:r>
            <a:rPr lang="bg-BG" sz="2400" noProof="0" dirty="0"/>
            <a:t>работата</a:t>
          </a:r>
          <a:r>
            <a:rPr lang="ru-RU" sz="2400" dirty="0"/>
            <a:t> на </a:t>
          </a:r>
          <a:r>
            <a:rPr lang="bg-BG" sz="2400" noProof="0" dirty="0"/>
            <a:t>Системата</a:t>
          </a:r>
          <a:r>
            <a:rPr lang="ru-RU" sz="2400" dirty="0"/>
            <a:t> за </a:t>
          </a:r>
          <a:r>
            <a:rPr lang="bg-BG" sz="2400" noProof="0" dirty="0"/>
            <a:t>улично</a:t>
          </a:r>
          <a:r>
            <a:rPr lang="ru-RU" sz="2400" dirty="0"/>
            <a:t> осветление</a:t>
          </a:r>
          <a:endParaRPr lang="bg-BG" sz="2800" dirty="0"/>
        </a:p>
      </dgm:t>
    </dgm:pt>
    <dgm:pt modelId="{8FD0C3FE-4EC9-4D16-83D7-9212A0E9B416}" type="parTrans" cxnId="{DB298AAD-3096-4013-83B8-06B57D688D09}">
      <dgm:prSet/>
      <dgm:spPr/>
      <dgm:t>
        <a:bodyPr/>
        <a:lstStyle/>
        <a:p>
          <a:endParaRPr lang="en-US"/>
        </a:p>
      </dgm:t>
    </dgm:pt>
    <dgm:pt modelId="{A281DDF8-9CCA-4E33-B9AA-5CA1104D7700}" type="sibTrans" cxnId="{DB298AAD-3096-4013-83B8-06B57D688D09}">
      <dgm:prSet/>
      <dgm:spPr/>
      <dgm:t>
        <a:bodyPr/>
        <a:lstStyle/>
        <a:p>
          <a:endParaRPr lang="en-US"/>
        </a:p>
      </dgm:t>
    </dgm:pt>
    <dgm:pt modelId="{97C24249-2C16-4851-9516-C51068EDA616}" type="pres">
      <dgm:prSet presAssocID="{38869D52-901D-4393-B01B-388F139CFB6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2DD7B0-23E0-49B1-9A69-8BF2269053A5}" type="pres">
      <dgm:prSet presAssocID="{CEE899E9-CC00-40E1-93F0-E78A16C19333}" presName="parentText" presStyleLbl="node1" presStyleIdx="0" presStyleCnt="1" custLinFactNeighborX="1750" custLinFactNeighborY="59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C3847-D1DC-4EB6-96F6-3073124E66B2}" type="presOf" srcId="{CEE899E9-CC00-40E1-93F0-E78A16C19333}" destId="{F02DD7B0-23E0-49B1-9A69-8BF2269053A5}" srcOrd="0" destOrd="0" presId="urn:microsoft.com/office/officeart/2005/8/layout/vList2"/>
    <dgm:cxn modelId="{7116D52D-43C7-41D4-B695-86F9EA5547F0}" type="presOf" srcId="{38869D52-901D-4393-B01B-388F139CFB6C}" destId="{97C24249-2C16-4851-9516-C51068EDA616}" srcOrd="0" destOrd="0" presId="urn:microsoft.com/office/officeart/2005/8/layout/vList2"/>
    <dgm:cxn modelId="{DB298AAD-3096-4013-83B8-06B57D688D09}" srcId="{38869D52-901D-4393-B01B-388F139CFB6C}" destId="{CEE899E9-CC00-40E1-93F0-E78A16C19333}" srcOrd="0" destOrd="0" parTransId="{8FD0C3FE-4EC9-4D16-83D7-9212A0E9B416}" sibTransId="{A281DDF8-9CCA-4E33-B9AA-5CA1104D7700}"/>
    <dgm:cxn modelId="{E1A0F6B1-04C9-4E58-8402-1F6575C65BCA}" type="presParOf" srcId="{97C24249-2C16-4851-9516-C51068EDA616}" destId="{F02DD7B0-23E0-49B1-9A69-8BF2269053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3AE984-C173-4B47-9910-DF9CF21E2F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F4FEC5E-A76D-4597-AC6F-114704731D43}">
      <dgm:prSet/>
      <dgm:spPr/>
      <dgm:t>
        <a:bodyPr/>
        <a:lstStyle/>
        <a:p>
          <a:pPr algn="l" rtl="0"/>
          <a:r>
            <a:rPr lang="ru-RU" noProof="0" dirty="0"/>
            <a:t>Система за управление на улично осветление с голям брой функционалности:</a:t>
          </a:r>
          <a:endParaRPr lang="bg-BG" noProof="0" dirty="0"/>
        </a:p>
      </dgm:t>
    </dgm:pt>
    <dgm:pt modelId="{78BF8196-806A-485B-B33B-46122DF24B3B}" type="parTrans" cxnId="{363BD0E8-C0C1-408B-BC30-38865FA49898}">
      <dgm:prSet/>
      <dgm:spPr/>
      <dgm:t>
        <a:bodyPr/>
        <a:lstStyle/>
        <a:p>
          <a:endParaRPr lang="bg-BG"/>
        </a:p>
      </dgm:t>
    </dgm:pt>
    <dgm:pt modelId="{70598043-442F-4812-83A9-91AE9D03DF66}" type="sibTrans" cxnId="{363BD0E8-C0C1-408B-BC30-38865FA49898}">
      <dgm:prSet/>
      <dgm:spPr/>
      <dgm:t>
        <a:bodyPr/>
        <a:lstStyle/>
        <a:p>
          <a:endParaRPr lang="bg-BG"/>
        </a:p>
      </dgm:t>
    </dgm:pt>
    <dgm:pt modelId="{47609A7B-CC40-4485-B247-6BD4BFDDB7BD}" type="pres">
      <dgm:prSet presAssocID="{4E3AE984-C173-4B47-9910-DF9CF21E2F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BEBA32-0E2F-4BC5-A390-2B100ED0FFAA}" type="pres">
      <dgm:prSet presAssocID="{FF4FEC5E-A76D-4597-AC6F-114704731D43}" presName="parentText" presStyleLbl="node1" presStyleIdx="0" presStyleCnt="1" custLinFactNeighborY="-165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11AF9D-771C-4D1A-ADF4-853BE1068CCE}" type="presOf" srcId="{4E3AE984-C173-4B47-9910-DF9CF21E2FEB}" destId="{47609A7B-CC40-4485-B247-6BD4BFDDB7BD}" srcOrd="0" destOrd="0" presId="urn:microsoft.com/office/officeart/2005/8/layout/vList2"/>
    <dgm:cxn modelId="{CBA395E2-60E3-4C0C-A7B7-9FBE79BC2F31}" type="presOf" srcId="{FF4FEC5E-A76D-4597-AC6F-114704731D43}" destId="{9BBEBA32-0E2F-4BC5-A390-2B100ED0FFAA}" srcOrd="0" destOrd="0" presId="urn:microsoft.com/office/officeart/2005/8/layout/vList2"/>
    <dgm:cxn modelId="{363BD0E8-C0C1-408B-BC30-38865FA49898}" srcId="{4E3AE984-C173-4B47-9910-DF9CF21E2FEB}" destId="{FF4FEC5E-A76D-4597-AC6F-114704731D43}" srcOrd="0" destOrd="0" parTransId="{78BF8196-806A-485B-B33B-46122DF24B3B}" sibTransId="{70598043-442F-4812-83A9-91AE9D03DF66}"/>
    <dgm:cxn modelId="{9E77606F-F67D-491A-AB11-99B5FAB4006F}" type="presParOf" srcId="{47609A7B-CC40-4485-B247-6BD4BFDDB7BD}" destId="{9BBEBA32-0E2F-4BC5-A390-2B100ED0FFA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5A71D-F1D3-4051-AA29-CDD0F6626519}">
      <dsp:nvSpPr>
        <dsp:cNvPr id="0" name=""/>
        <dsp:cNvSpPr/>
      </dsp:nvSpPr>
      <dsp:spPr>
        <a:xfrm>
          <a:off x="0" y="9943"/>
          <a:ext cx="8229600" cy="772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kern="1200" dirty="0"/>
            <a:t>Изпълнение на проекта</a:t>
          </a:r>
          <a:endParaRPr lang="en-US" sz="3300" kern="1200" dirty="0"/>
        </a:p>
      </dsp:txBody>
      <dsp:txXfrm>
        <a:off x="37696" y="47639"/>
        <a:ext cx="8154208" cy="69680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E5A81-19E7-4F4C-8DE6-F8574C1572FF}">
      <dsp:nvSpPr>
        <dsp:cNvPr id="0" name=""/>
        <dsp:cNvSpPr/>
      </dsp:nvSpPr>
      <dsp:spPr>
        <a:xfrm>
          <a:off x="0" y="469278"/>
          <a:ext cx="3618157" cy="609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Отдалечено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/ дистанционно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включване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изключване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уличното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bg-BG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осветление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7" y="499035"/>
        <a:ext cx="3558643" cy="550051"/>
      </dsp:txXfrm>
    </dsp:sp>
    <dsp:sp modelId="{1E61AB8F-9BD6-4E7E-B7DB-0B7784FB85F1}">
      <dsp:nvSpPr>
        <dsp:cNvPr id="0" name=""/>
        <dsp:cNvSpPr/>
      </dsp:nvSpPr>
      <dsp:spPr>
        <a:xfrm>
          <a:off x="0" y="1089573"/>
          <a:ext cx="3618157" cy="609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Сензорно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управление на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уличното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7" y="1119330"/>
        <a:ext cx="3558643" cy="550051"/>
      </dsp:txXfrm>
    </dsp:sp>
    <dsp:sp modelId="{6FC54487-7668-4D62-81E0-746737A3756F}">
      <dsp:nvSpPr>
        <dsp:cNvPr id="0" name=""/>
        <dsp:cNvSpPr/>
      </dsp:nvSpPr>
      <dsp:spPr>
        <a:xfrm>
          <a:off x="0" y="1709868"/>
          <a:ext cx="3618157" cy="609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Оn-line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информация за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консумираната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електрическа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енергия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и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напрежение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7" y="1739625"/>
        <a:ext cx="3558643" cy="550051"/>
      </dsp:txXfrm>
    </dsp:sp>
    <dsp:sp modelId="{446B4D8A-E9C1-4B90-8E2E-6482A5887426}">
      <dsp:nvSpPr>
        <dsp:cNvPr id="0" name=""/>
        <dsp:cNvSpPr/>
      </dsp:nvSpPr>
      <dsp:spPr>
        <a:xfrm>
          <a:off x="0" y="2330163"/>
          <a:ext cx="3618157" cy="609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Нерегламентирано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отваряне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на табло на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7" y="2359920"/>
        <a:ext cx="3558643" cy="550051"/>
      </dsp:txXfrm>
    </dsp:sp>
    <dsp:sp modelId="{1749B3D4-40EB-4CA1-8BDE-294C2B81E943}">
      <dsp:nvSpPr>
        <dsp:cNvPr id="0" name=""/>
        <dsp:cNvSpPr/>
      </dsp:nvSpPr>
      <dsp:spPr>
        <a:xfrm>
          <a:off x="0" y="2950458"/>
          <a:ext cx="3618157" cy="609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Информация за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отпаднало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захранване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на даден клон с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осветителни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тела.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7" y="2980215"/>
        <a:ext cx="3558643" cy="550051"/>
      </dsp:txXfrm>
    </dsp:sp>
    <dsp:sp modelId="{CFD93155-CB8E-4BAE-8481-BBB3D68088BA}">
      <dsp:nvSpPr>
        <dsp:cNvPr id="0" name=""/>
        <dsp:cNvSpPr/>
      </dsp:nvSpPr>
      <dsp:spPr>
        <a:xfrm>
          <a:off x="0" y="3570753"/>
          <a:ext cx="3618157" cy="609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Архивирана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информация за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състоянието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уличното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7" y="3600510"/>
        <a:ext cx="3558643" cy="550051"/>
      </dsp:txXfrm>
    </dsp:sp>
    <dsp:sp modelId="{DA6E62B1-1672-451C-857E-74365DD5EE54}">
      <dsp:nvSpPr>
        <dsp:cNvPr id="0" name=""/>
        <dsp:cNvSpPr/>
      </dsp:nvSpPr>
      <dsp:spPr>
        <a:xfrm>
          <a:off x="0" y="4191048"/>
          <a:ext cx="3618157" cy="7393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Системата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съхранява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информация за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консумацията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на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електро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енергия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по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табла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ежемесечно</a:t>
          </a:r>
          <a:r>
            <a:rPr lang="ru-RU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94" y="4227142"/>
        <a:ext cx="3545969" cy="667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32936-D7ED-4740-BE53-9153A46858BF}">
      <dsp:nvSpPr>
        <dsp:cNvPr id="0" name=""/>
        <dsp:cNvSpPr/>
      </dsp:nvSpPr>
      <dsp:spPr>
        <a:xfrm>
          <a:off x="0" y="9276"/>
          <a:ext cx="8136904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Изпълнението на </a:t>
          </a:r>
          <a:r>
            <a:rPr lang="bg-BG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енергоефективните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дейности стартира с подписване на договор 951-ИЕ-20 / 10.12.2020 г</a:t>
          </a:r>
          <a:endParaRPr lang="bg-BG" sz="11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44002"/>
        <a:ext cx="8067452" cy="641908"/>
      </dsp:txXfrm>
    </dsp:sp>
    <dsp:sp modelId="{24C7E92C-E9D9-439A-91AC-BECFDBE7C355}">
      <dsp:nvSpPr>
        <dsp:cNvPr id="0" name=""/>
        <dsp:cNvSpPr/>
      </dsp:nvSpPr>
      <dsp:spPr>
        <a:xfrm>
          <a:off x="0" y="1643926"/>
          <a:ext cx="8136904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След изготвяне на инвестиционен проект по всички части и одобрение му е издадено разрешение за строеж № 64/07.04.2021 г, което е влязло в сила на 13.04.2021 г.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1678652"/>
        <a:ext cx="8067452" cy="641908"/>
      </dsp:txXfrm>
    </dsp:sp>
    <dsp:sp modelId="{8B2CE758-4BFF-4161-825B-D2DABDBFD6FF}">
      <dsp:nvSpPr>
        <dsp:cNvPr id="0" name=""/>
        <dsp:cNvSpPr/>
      </dsp:nvSpPr>
      <dsp:spPr>
        <a:xfrm>
          <a:off x="0" y="2505002"/>
          <a:ext cx="8136904" cy="4859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Строителната площадка е открита с акт 2а на 20.04.2021 г</a:t>
          </a:r>
          <a:r>
            <a:rPr lang="bg-BG" sz="1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1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723" y="2528725"/>
        <a:ext cx="8089458" cy="438512"/>
      </dsp:txXfrm>
    </dsp:sp>
    <dsp:sp modelId="{E0371DCF-CD9E-4CC8-8C24-EC0E92292BB9}">
      <dsp:nvSpPr>
        <dsp:cNvPr id="0" name=""/>
        <dsp:cNvSpPr/>
      </dsp:nvSpPr>
      <dsp:spPr>
        <a:xfrm>
          <a:off x="0" y="800100"/>
          <a:ext cx="8136904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Договорът включва проектиране, изпълнение на </a:t>
          </a:r>
          <a:r>
            <a:rPr lang="bg-BG" sz="1400" b="1" kern="1200" dirty="0" err="1">
              <a:latin typeface="Arial" panose="020B0604020202020204" pitchFamily="34" charset="0"/>
              <a:cs typeface="Arial" panose="020B0604020202020204" pitchFamily="34" charset="0"/>
            </a:rPr>
            <a:t>енергоефективни</a:t>
          </a: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 мерки и енергиен мениджмънт и мониторинг на уличното осветление на територията на град Габрово.</a:t>
          </a:r>
          <a:endParaRPr lang="bg-BG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726" y="834826"/>
        <a:ext cx="8067452" cy="641908"/>
      </dsp:txXfrm>
    </dsp:sp>
    <dsp:sp modelId="{8AF0C66D-9B2F-4625-8B15-180A67787E55}">
      <dsp:nvSpPr>
        <dsp:cNvPr id="0" name=""/>
        <dsp:cNvSpPr/>
      </dsp:nvSpPr>
      <dsp:spPr>
        <a:xfrm>
          <a:off x="0" y="3067075"/>
          <a:ext cx="8136904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Обектът е завършен и предаден на Възложителя, Община Габрово с констативен акт за установяване годността за приемане на строежа (Образец 15)  на 21.04.2022 г .</a:t>
          </a:r>
          <a:endParaRPr lang="bg-BG" sz="1400" b="1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726" y="3101801"/>
        <a:ext cx="8067452" cy="641908"/>
      </dsp:txXfrm>
    </dsp:sp>
    <dsp:sp modelId="{AAC4346F-EDA6-4829-9B96-D5D9AFFBC7F4}">
      <dsp:nvSpPr>
        <dsp:cNvPr id="0" name=""/>
        <dsp:cNvSpPr/>
      </dsp:nvSpPr>
      <dsp:spPr>
        <a:xfrm>
          <a:off x="0" y="3887875"/>
          <a:ext cx="8136904" cy="71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Обектът е въведен в експлоатация с удостоверение № ДК-07-ГБ-17/08.06.2022 без ограничителни условия.</a:t>
          </a:r>
          <a:endParaRPr lang="en-US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4726" y="3922601"/>
        <a:ext cx="8067452" cy="64190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25A71D-F1D3-4051-AA29-CDD0F6626519}">
      <dsp:nvSpPr>
        <dsp:cNvPr id="0" name=""/>
        <dsp:cNvSpPr/>
      </dsp:nvSpPr>
      <dsp:spPr>
        <a:xfrm>
          <a:off x="0" y="9943"/>
          <a:ext cx="8229600" cy="772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300" kern="1200" dirty="0"/>
            <a:t>Основни елементи на проекта</a:t>
          </a:r>
          <a:endParaRPr lang="en-US" sz="3300" kern="1200" dirty="0"/>
        </a:p>
      </dsp:txBody>
      <dsp:txXfrm>
        <a:off x="37696" y="47639"/>
        <a:ext cx="8154208" cy="696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32936-D7ED-4740-BE53-9153A46858BF}">
      <dsp:nvSpPr>
        <dsp:cNvPr id="0" name=""/>
        <dsp:cNvSpPr/>
      </dsp:nvSpPr>
      <dsp:spPr>
        <a:xfrm>
          <a:off x="0" y="1250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Договор с гарантиран резултат (ЕСКО ДОГОВОР) за внедряване на енергоспестяващи мерки, модернизация и ремонт на уличното осветление на град Габрово със срок на изплащане 106 месеца.</a:t>
          </a:r>
          <a:endParaRPr lang="bg-BG" sz="11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01" y="33851"/>
        <a:ext cx="8071702" cy="602634"/>
      </dsp:txXfrm>
    </dsp:sp>
    <dsp:sp modelId="{24C7E92C-E9D9-439A-91AC-BECFDBE7C355}">
      <dsp:nvSpPr>
        <dsp:cNvPr id="0" name=""/>
        <dsp:cNvSpPr/>
      </dsp:nvSpPr>
      <dsp:spPr>
        <a:xfrm>
          <a:off x="0" y="1353883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Подмяна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на 6000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осветителни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тела, от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които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4800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са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улично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 и 1200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парково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осветление.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01" y="1386484"/>
        <a:ext cx="8071702" cy="602634"/>
      </dsp:txXfrm>
    </dsp:sp>
    <dsp:sp modelId="{8B2CE758-4BFF-4161-825B-D2DABDBFD6FF}">
      <dsp:nvSpPr>
        <dsp:cNvPr id="0" name=""/>
        <dsp:cNvSpPr/>
      </dsp:nvSpPr>
      <dsp:spPr>
        <a:xfrm>
          <a:off x="0" y="2039987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Изграждане на система РЕТРОФИТ 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в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архитектурни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осветители символ на гр. Габрово 268 </a:t>
          </a:r>
          <a:r>
            <a:rPr lang="ru-RU" sz="14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броя</a:t>
          </a:r>
          <a:r>
            <a:rPr lang="ru-RU" sz="11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bg-BG" sz="11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01" y="2072588"/>
        <a:ext cx="8071702" cy="602634"/>
      </dsp:txXfrm>
    </dsp:sp>
    <dsp:sp modelId="{E0371DCF-CD9E-4CC8-8C24-EC0E92292BB9}">
      <dsp:nvSpPr>
        <dsp:cNvPr id="0" name=""/>
        <dsp:cNvSpPr/>
      </dsp:nvSpPr>
      <dsp:spPr>
        <a:xfrm>
          <a:off x="0" y="678341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Проектът включва внедряване на енергоефективни мерки и подмяна на улични осветителни тела в гр. Габрово</a:t>
          </a:r>
          <a:r>
            <a:rPr lang="en-GB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r>
            <a:rPr lang="ru-RU" sz="14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bg-BG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601" y="710942"/>
        <a:ext cx="8071702" cy="602634"/>
      </dsp:txXfrm>
    </dsp:sp>
    <dsp:sp modelId="{8AF0C66D-9B2F-4625-8B15-180A67787E55}">
      <dsp:nvSpPr>
        <dsp:cNvPr id="0" name=""/>
        <dsp:cNvSpPr/>
      </dsp:nvSpPr>
      <dsp:spPr>
        <a:xfrm>
          <a:off x="0" y="2719566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Монтирани са 274 табла с включени контролери за управление и монтирана защита на оборудването от токови удари и проблеми в мрежата</a:t>
          </a:r>
          <a:r>
            <a:rPr lang="en-GB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bg-BG" sz="1400" b="1" kern="1200" noProof="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601" y="2752167"/>
        <a:ext cx="8071702" cy="602634"/>
      </dsp:txXfrm>
    </dsp:sp>
    <dsp:sp modelId="{AAC4346F-EDA6-4829-9B96-D5D9AFFBC7F4}">
      <dsp:nvSpPr>
        <dsp:cNvPr id="0" name=""/>
        <dsp:cNvSpPr/>
      </dsp:nvSpPr>
      <dsp:spPr>
        <a:xfrm>
          <a:off x="0" y="3399145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Изградена е нова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интелигентна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система за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контрол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, наблюдение и управление на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уличното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и </a:t>
          </a:r>
          <a:r>
            <a:rPr lang="ru-RU" sz="1400" b="1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парковото</a:t>
          </a:r>
          <a:r>
            <a:rPr lang="ru-RU" sz="14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осветление.</a:t>
          </a:r>
          <a:endParaRPr lang="en-US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601" y="3431746"/>
        <a:ext cx="8071702" cy="602634"/>
      </dsp:txXfrm>
    </dsp:sp>
    <dsp:sp modelId="{D8E009A3-209B-4817-9C5F-8F6997433472}">
      <dsp:nvSpPr>
        <dsp:cNvPr id="0" name=""/>
        <dsp:cNvSpPr/>
      </dsp:nvSpPr>
      <dsp:spPr>
        <a:xfrm>
          <a:off x="0" y="4078724"/>
          <a:ext cx="8136904" cy="6678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400" b="1" kern="1200" dirty="0">
              <a:latin typeface="Arial" panose="020B0604020202020204" pitchFamily="34" charset="0"/>
              <a:cs typeface="Arial" panose="020B0604020202020204" pitchFamily="34" charset="0"/>
            </a:rPr>
            <a:t>Съществуващата мрежа, която не е обект на Договора е в изключително лошо състояние, което е причина дори след изпълнението на обекта в общината да възникват много аварии, които изцяло са породени от мрежата.</a:t>
          </a:r>
          <a:endParaRPr lang="en-US" sz="1400" b="1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2601" y="4111325"/>
        <a:ext cx="8071702" cy="602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D7B0-23E0-49B1-9A69-8BF2269053A5}">
      <dsp:nvSpPr>
        <dsp:cNvPr id="0" name=""/>
        <dsp:cNvSpPr/>
      </dsp:nvSpPr>
      <dsp:spPr>
        <a:xfrm>
          <a:off x="0" y="26545"/>
          <a:ext cx="8229600" cy="10402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/>
            <a:t>Отчетени резултати за периода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2800" kern="1200" dirty="0"/>
            <a:t>01.05.2022 – 30.04.2023</a:t>
          </a:r>
          <a:endParaRPr lang="en-US" sz="2000" kern="1200" dirty="0"/>
        </a:p>
      </dsp:txBody>
      <dsp:txXfrm>
        <a:off x="50781" y="77326"/>
        <a:ext cx="8128038" cy="9386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B96D1-FFD6-4BBC-B3B9-9EC17AFD4765}">
      <dsp:nvSpPr>
        <dsp:cNvPr id="0" name=""/>
        <dsp:cNvSpPr/>
      </dsp:nvSpPr>
      <dsp:spPr>
        <a:xfrm>
          <a:off x="121924" y="0"/>
          <a:ext cx="8345418" cy="2104454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6F412-9B8F-4F53-8997-88287A6C83F3}">
      <dsp:nvSpPr>
        <dsp:cNvPr id="0" name=""/>
        <dsp:cNvSpPr/>
      </dsp:nvSpPr>
      <dsp:spPr>
        <a:xfrm>
          <a:off x="2459192" y="288032"/>
          <a:ext cx="1846200" cy="1625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359071-765C-49B2-BACE-FF4FA58D3F90}">
      <dsp:nvSpPr>
        <dsp:cNvPr id="0" name=""/>
        <dsp:cNvSpPr/>
      </dsp:nvSpPr>
      <dsp:spPr>
        <a:xfrm rot="10800000">
          <a:off x="345335" y="2104454"/>
          <a:ext cx="1963694" cy="25721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Достигнатата икономия на електроенергия в размер на</a:t>
          </a:r>
        </a:p>
        <a:p>
          <a:pPr lvl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1 708 444,2</a:t>
          </a: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kWh</a:t>
          </a: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е по-висока с</a:t>
          </a:r>
        </a:p>
        <a:p>
          <a:pPr lvl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2 774,21 </a:t>
          </a:r>
          <a:r>
            <a:rPr lang="bg-BG" sz="13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kWh</a:t>
          </a: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спрямо предварително заложената  </a:t>
          </a:r>
        </a:p>
        <a:p>
          <a:pPr lvl="0" algn="l" defTabSz="5778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1 705 670</a:t>
          </a: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kWh </a:t>
          </a:r>
          <a:endParaRPr lang="bg-BG" sz="13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05725" y="2104454"/>
        <a:ext cx="1842914" cy="2511720"/>
      </dsp:txXfrm>
    </dsp:sp>
    <dsp:sp modelId="{330CB28C-3F51-4B6E-B054-8CDE0373FD5F}">
      <dsp:nvSpPr>
        <dsp:cNvPr id="0" name=""/>
        <dsp:cNvSpPr/>
      </dsp:nvSpPr>
      <dsp:spPr>
        <a:xfrm>
          <a:off x="386304" y="288032"/>
          <a:ext cx="1888082" cy="16872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D0D73-44E6-4F8E-A97B-07BB00E11DE2}">
      <dsp:nvSpPr>
        <dsp:cNvPr id="0" name=""/>
        <dsp:cNvSpPr/>
      </dsp:nvSpPr>
      <dsp:spPr>
        <a:xfrm rot="10800000">
          <a:off x="2412816" y="2104454"/>
          <a:ext cx="1918011" cy="25721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Достигнатите икономии на СО2 в размер на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1 399.22 т/год. са с 2,27  т/год. повече от предварително заложените икономии от </a:t>
          </a:r>
        </a:p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1 396.94  т/год</a:t>
          </a:r>
          <a:r>
            <a:rPr lang="ru-RU" sz="1300" b="1" kern="1200" noProof="0" dirty="0"/>
            <a:t>.</a:t>
          </a:r>
          <a:endParaRPr lang="bg-BG" sz="1300" b="1" kern="1200" noProof="0" dirty="0"/>
        </a:p>
      </dsp:txBody>
      <dsp:txXfrm rot="10800000">
        <a:off x="2471801" y="2104454"/>
        <a:ext cx="1800041" cy="2513125"/>
      </dsp:txXfrm>
    </dsp:sp>
    <dsp:sp modelId="{832E58A9-69CA-4318-BCB5-F498DE16DE5A}">
      <dsp:nvSpPr>
        <dsp:cNvPr id="0" name=""/>
        <dsp:cNvSpPr/>
      </dsp:nvSpPr>
      <dsp:spPr>
        <a:xfrm>
          <a:off x="4497591" y="288032"/>
          <a:ext cx="1891613" cy="16250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62EB2-8637-417A-88A7-D31ECB20534D}">
      <dsp:nvSpPr>
        <dsp:cNvPr id="0" name=""/>
        <dsp:cNvSpPr/>
      </dsp:nvSpPr>
      <dsp:spPr>
        <a:xfrm rot="10800000">
          <a:off x="4404465" y="2104454"/>
          <a:ext cx="1989564" cy="25721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0" tIns="36000" rIns="36000" bIns="3600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Arial" panose="020B0604020202020204" pitchFamily="34" charset="0"/>
              <a:cs typeface="Arial" panose="020B0604020202020204" pitchFamily="34" charset="0"/>
            </a:rPr>
            <a:t>Община Габрово е </a:t>
          </a:r>
          <a:r>
            <a:rPr lang="bg-BG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постигнала икономия на 100% от разходите за материали и труд свързани с  реализираните енергоспестяващи мерки.</a:t>
          </a: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От монтираните осветителни тела от старта на проекта 20.04.2021г. до момента няма  нито един изгорял осветител, част от инвестицията.</a:t>
          </a:r>
        </a:p>
      </dsp:txBody>
      <dsp:txXfrm rot="10800000">
        <a:off x="4465651" y="2104454"/>
        <a:ext cx="1867192" cy="2510924"/>
      </dsp:txXfrm>
    </dsp:sp>
    <dsp:sp modelId="{7BC726E9-7A75-451D-A169-F4558BA6CA5D}">
      <dsp:nvSpPr>
        <dsp:cNvPr id="0" name=""/>
        <dsp:cNvSpPr/>
      </dsp:nvSpPr>
      <dsp:spPr>
        <a:xfrm>
          <a:off x="6507287" y="293943"/>
          <a:ext cx="1827711" cy="15782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761CF-EA33-457D-98CB-2FE2A0BBE1E5}">
      <dsp:nvSpPr>
        <dsp:cNvPr id="0" name=""/>
        <dsp:cNvSpPr/>
      </dsp:nvSpPr>
      <dsp:spPr>
        <a:xfrm rot="10800000">
          <a:off x="6505344" y="2104454"/>
          <a:ext cx="1833118" cy="25721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При актуалната цена на електроенергията в случай, че не беше изпълнен проекта, Община Габрово щеше да заплати</a:t>
          </a:r>
          <a:endParaRPr lang="en-US" sz="12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758 549,26 </a:t>
          </a:r>
          <a:r>
            <a:rPr lang="bg-BG" sz="1200" b="1" kern="1200" noProof="0" dirty="0" err="1">
              <a:latin typeface="Arial" panose="020B0604020202020204" pitchFamily="34" charset="0"/>
              <a:cs typeface="Arial" panose="020B0604020202020204" pitchFamily="34" charset="0"/>
            </a:rPr>
            <a:t>лв</a:t>
          </a:r>
          <a:r>
            <a:rPr lang="bg-BG" sz="12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 с ДДС повече за електроенергия за улично осветление за период от една година, които в момента са реални спестявания.</a:t>
          </a:r>
        </a:p>
      </dsp:txBody>
      <dsp:txXfrm rot="10800000">
        <a:off x="6561719" y="2104454"/>
        <a:ext cx="1720368" cy="2515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D7B0-23E0-49B1-9A69-8BF2269053A5}">
      <dsp:nvSpPr>
        <dsp:cNvPr id="0" name=""/>
        <dsp:cNvSpPr/>
      </dsp:nvSpPr>
      <dsp:spPr>
        <a:xfrm>
          <a:off x="0" y="4349"/>
          <a:ext cx="8250831" cy="6437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g-BG" sz="3200" kern="1200" dirty="0"/>
            <a:t>Спестявания</a:t>
          </a:r>
          <a:endParaRPr lang="en-US" sz="2000" kern="1200" dirty="0"/>
        </a:p>
      </dsp:txBody>
      <dsp:txXfrm>
        <a:off x="31424" y="35773"/>
        <a:ext cx="8187983" cy="580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D7B0-23E0-49B1-9A69-8BF2269053A5}">
      <dsp:nvSpPr>
        <dsp:cNvPr id="0" name=""/>
        <dsp:cNvSpPr/>
      </dsp:nvSpPr>
      <dsp:spPr>
        <a:xfrm>
          <a:off x="0" y="692"/>
          <a:ext cx="8229599" cy="7913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Обобщена информация за </a:t>
          </a:r>
          <a:r>
            <a:rPr lang="bg-BG" sz="2400" kern="1200" noProof="0" dirty="0"/>
            <a:t>работата</a:t>
          </a:r>
          <a:r>
            <a:rPr lang="ru-RU" sz="2400" kern="1200" dirty="0"/>
            <a:t> на </a:t>
          </a:r>
          <a:r>
            <a:rPr lang="bg-BG" sz="2400" kern="1200" noProof="0" dirty="0"/>
            <a:t>Системата</a:t>
          </a:r>
          <a:r>
            <a:rPr lang="ru-RU" sz="2400" kern="1200" dirty="0"/>
            <a:t> за </a:t>
          </a:r>
          <a:r>
            <a:rPr lang="bg-BG" sz="2400" kern="1200" noProof="0" dirty="0"/>
            <a:t>улично</a:t>
          </a:r>
          <a:r>
            <a:rPr lang="ru-RU" sz="2400" kern="1200" dirty="0"/>
            <a:t> осветление</a:t>
          </a:r>
          <a:endParaRPr lang="bg-BG" sz="2800" kern="1200" dirty="0"/>
        </a:p>
      </dsp:txBody>
      <dsp:txXfrm>
        <a:off x="38633" y="39325"/>
        <a:ext cx="8152333" cy="714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EBA32-0E2F-4BC5-A390-2B100ED0FFAA}">
      <dsp:nvSpPr>
        <dsp:cNvPr id="0" name=""/>
        <dsp:cNvSpPr/>
      </dsp:nvSpPr>
      <dsp:spPr>
        <a:xfrm>
          <a:off x="0" y="0"/>
          <a:ext cx="8640960" cy="7113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noProof="0" dirty="0"/>
            <a:t>Система за управление на улично осветление с голям брой функционалности:</a:t>
          </a:r>
          <a:endParaRPr lang="bg-BG" sz="1900" kern="1200" noProof="0" dirty="0"/>
        </a:p>
      </dsp:txBody>
      <dsp:txXfrm>
        <a:off x="34726" y="34726"/>
        <a:ext cx="8571508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0.02734</cdr:y>
    </cdr:from>
    <cdr:to>
      <cdr:x>0.58945</cdr:x>
      <cdr:y>0.0896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ED382ED3-7B5F-4FB8-B090-277ADD9BA235}"/>
            </a:ext>
          </a:extLst>
        </cdr:cNvPr>
        <cdr:cNvSpPr txBox="1"/>
      </cdr:nvSpPr>
      <cdr:spPr>
        <a:xfrm xmlns:a="http://schemas.openxmlformats.org/drawingml/2006/main">
          <a:off x="0" y="285750"/>
          <a:ext cx="6937375" cy="650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bg-BG" sz="1100"/>
        </a:p>
      </cdr:txBody>
    </cdr:sp>
  </cdr:relSizeAnchor>
  <cdr:relSizeAnchor xmlns:cdr="http://schemas.openxmlformats.org/drawingml/2006/chartDrawing">
    <cdr:from>
      <cdr:x>0</cdr:x>
      <cdr:y>0.0294</cdr:y>
    </cdr:from>
    <cdr:to>
      <cdr:x>1</cdr:x>
      <cdr:y>0.11319</cdr:y>
    </cdr:to>
    <cdr:sp macro="" textlink="">
      <cdr:nvSpPr>
        <cdr:cNvPr id="6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8B3C1BA6-EAB8-4AF0-978F-CD8606B30729}"/>
            </a:ext>
          </a:extLst>
        </cdr:cNvPr>
        <cdr:cNvSpPr txBox="1"/>
      </cdr:nvSpPr>
      <cdr:spPr>
        <a:xfrm xmlns:a="http://schemas.openxmlformats.org/drawingml/2006/main">
          <a:off x="0" y="128270"/>
          <a:ext cx="6402040" cy="365501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bg-BG" sz="1200" dirty="0">
              <a:latin typeface="Arial" panose="020B0604020202020204" pitchFamily="34" charset="0"/>
              <a:cs typeface="Arial" panose="020B0604020202020204" pitchFamily="34" charset="0"/>
            </a:rPr>
            <a:t>Разходи за електроенергия за периода 01.05.2023 - 30.04.2023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bg-BG" sz="1200" dirty="0">
              <a:latin typeface="Arial" panose="020B0604020202020204" pitchFamily="34" charset="0"/>
              <a:cs typeface="Arial" panose="020B0604020202020204" pitchFamily="34" charset="0"/>
            </a:rPr>
            <a:t> /</a:t>
          </a:r>
          <a:r>
            <a:rPr lang="en-US" sz="1200" dirty="0">
              <a:latin typeface="Arial" panose="020B0604020202020204" pitchFamily="34" charset="0"/>
              <a:cs typeface="Arial" panose="020B0604020202020204" pitchFamily="34" charset="0"/>
            </a:rPr>
            <a:t>kWh/</a:t>
          </a:r>
          <a:endParaRPr lang="bg-BG" sz="1200" dirty="0">
            <a:latin typeface="Georgia" panose="02040502050405020303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DE4F1C-85F3-4EC6-B97F-439EB8F9D0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8746FB-BC75-4DF8-88A6-264E128020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BF4DD2-182C-4DB6-8586-A06B4A4FDC0C}" type="datetimeFigureOut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D470CE-15EA-4ECB-AB77-87DB70EE94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02E808-C147-42B5-941D-F6FA52B08D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7853A4C-BFAB-4C38-ABB1-C7977C95FD3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3D5957C-8FF9-498A-99F9-9F23B734AA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03B50AE-97CD-4504-B90B-68D32491C3B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7A3D14-D7F0-4106-A720-B7C0B60D0CC5}" type="datetimeFigureOut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13884FC4-E4F2-4BE4-A61E-459FA2B995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65A5035F-57F2-439A-8035-76AB7FAA7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404D7B-7A7D-4C1F-AB44-5FD2707EE7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374AF1-0081-4677-9A70-C142DADA6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C8F16C5-3E30-4B2D-B4F5-C4F383987E44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372445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CE249534-2A61-49AF-9471-C2DE90845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55AC9A93-2951-4DAB-97AA-62B49DB2B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E37ED3F8-A8FA-4D99-8192-DF70447B6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5194CCCA-2237-4CDE-8025-8A59804393F5}" type="slidenum">
              <a:rPr lang="en-US" altLang="bg-BG">
                <a:latin typeface="Calibri" panose="020F0502020204030204" pitchFamily="34" charset="0"/>
              </a:rPr>
              <a:pPr/>
              <a:t>3</a:t>
            </a:fld>
            <a:endParaRPr lang="en-US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Контейнер за изображение на слайда 1">
            <a:extLst>
              <a:ext uri="{FF2B5EF4-FFF2-40B4-BE49-F238E27FC236}">
                <a16:creationId xmlns:a16="http://schemas.microsoft.com/office/drawing/2014/main" xmlns="" id="{0EB3E7E5-E770-474A-907C-1A38A98FCB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Контейнер за бележки 2">
            <a:extLst>
              <a:ext uri="{FF2B5EF4-FFF2-40B4-BE49-F238E27FC236}">
                <a16:creationId xmlns:a16="http://schemas.microsoft.com/office/drawing/2014/main" xmlns="" id="{A5034205-4C2C-4D31-B9D9-C0083EE920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/>
          </a:p>
        </p:txBody>
      </p:sp>
      <p:sp>
        <p:nvSpPr>
          <p:cNvPr id="15364" name="Контейнер за номер на слайда 3">
            <a:extLst>
              <a:ext uri="{FF2B5EF4-FFF2-40B4-BE49-F238E27FC236}">
                <a16:creationId xmlns:a16="http://schemas.microsoft.com/office/drawing/2014/main" xmlns="" id="{11F54C20-4BE9-4CF4-8AC0-3BA25A2C4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EFC30ED3-44D3-485E-B139-DD46087BEF3E}" type="slidenum">
              <a:rPr lang="bg-BG" altLang="bg-BG">
                <a:latin typeface="Calibri" panose="020F0502020204030204" pitchFamily="34" charset="0"/>
              </a:rPr>
              <a:pPr/>
              <a:t>5</a:t>
            </a:fld>
            <a:endParaRPr lang="bg-BG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Контейнер за изображение на слайда 1">
            <a:extLst>
              <a:ext uri="{FF2B5EF4-FFF2-40B4-BE49-F238E27FC236}">
                <a16:creationId xmlns:a16="http://schemas.microsoft.com/office/drawing/2014/main" xmlns="" id="{7822B629-BC5B-4E83-98A9-6308C37847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Контейнер за бележки 2">
            <a:extLst>
              <a:ext uri="{FF2B5EF4-FFF2-40B4-BE49-F238E27FC236}">
                <a16:creationId xmlns:a16="http://schemas.microsoft.com/office/drawing/2014/main" xmlns="" id="{9CFEF45B-3981-44CA-B98F-453BC1EB82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/>
          </a:p>
        </p:txBody>
      </p:sp>
      <p:sp>
        <p:nvSpPr>
          <p:cNvPr id="17412" name="Контейнер за номер на слайда 3">
            <a:extLst>
              <a:ext uri="{FF2B5EF4-FFF2-40B4-BE49-F238E27FC236}">
                <a16:creationId xmlns:a16="http://schemas.microsoft.com/office/drawing/2014/main" xmlns="" id="{1BB28179-A6C9-497D-8AB0-E61FE23A8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9ABD041F-52AD-432A-8CB8-D01D097923DD}" type="slidenum">
              <a:rPr lang="bg-BG" altLang="bg-BG">
                <a:latin typeface="Calibri" panose="020F0502020204030204" pitchFamily="34" charset="0"/>
              </a:rPr>
              <a:pPr/>
              <a:t>7</a:t>
            </a:fld>
            <a:endParaRPr lang="bg-BG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xmlns="" id="{CE249534-2A61-49AF-9471-C2DE908456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xmlns="" id="{55AC9A93-2951-4DAB-97AA-62B49DB2B4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xmlns="" id="{E37ED3F8-A8FA-4D99-8192-DF70447B64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5194CCCA-2237-4CDE-8025-8A59804393F5}" type="slidenum">
              <a:rPr lang="en-US" altLang="bg-BG">
                <a:latin typeface="Calibri" panose="020F0502020204030204" pitchFamily="34" charset="0"/>
              </a:rPr>
              <a:pPr/>
              <a:t>9</a:t>
            </a:fld>
            <a:endParaRPr lang="en-US" altLang="bg-BG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095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Контейнер за изображение на слайда 1">
            <a:extLst>
              <a:ext uri="{FF2B5EF4-FFF2-40B4-BE49-F238E27FC236}">
                <a16:creationId xmlns:a16="http://schemas.microsoft.com/office/drawing/2014/main" xmlns="" id="{5E682F42-2C41-4636-952E-DDF0FAA6FC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Контейнер за бележки 2">
            <a:extLst>
              <a:ext uri="{FF2B5EF4-FFF2-40B4-BE49-F238E27FC236}">
                <a16:creationId xmlns:a16="http://schemas.microsoft.com/office/drawing/2014/main" xmlns="" id="{B053EDC2-708C-4021-A157-B30C2ADCD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bg-BG" altLang="bg-BG"/>
          </a:p>
        </p:txBody>
      </p:sp>
      <p:sp>
        <p:nvSpPr>
          <p:cNvPr id="21508" name="Контейнер за номер на слайда 3">
            <a:extLst>
              <a:ext uri="{FF2B5EF4-FFF2-40B4-BE49-F238E27FC236}">
                <a16:creationId xmlns:a16="http://schemas.microsoft.com/office/drawing/2014/main" xmlns="" id="{74C2D724-E8FD-4FF5-9F91-206BA55A91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7A838BE6-4D8F-4BB9-82D1-6599BD0D2F9F}" type="slidenum">
              <a:rPr lang="bg-BG" altLang="bg-BG">
                <a:latin typeface="Calibri" panose="020F0502020204030204" pitchFamily="34" charset="0"/>
              </a:rPr>
              <a:pPr/>
              <a:t>10</a:t>
            </a:fld>
            <a:endParaRPr lang="bg-BG" altLang="bg-BG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8F16C5-3E30-4B2D-B4F5-C4F383987E44}" type="slidenum">
              <a:rPr lang="en-US" altLang="bg-BG" smtClean="0"/>
              <a:pPr>
                <a:defRPr/>
              </a:pPr>
              <a:t>12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68435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0CC7CC6-C060-4E28-BE16-FB4F50E92E0A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10EF548-7962-4FF0-BC03-748CC9B6EB4A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B5BBCF-3F20-439E-8072-00CE40BB5CFF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A139A14-B870-410A-B6FA-CB9B3E0E96E1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2182A1-918D-4FFC-AB70-449451AC0D6C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6">
            <a:extLst>
              <a:ext uri="{FF2B5EF4-FFF2-40B4-BE49-F238E27FC236}">
                <a16:creationId xmlns:a16="http://schemas.microsoft.com/office/drawing/2014/main" xmlns="" id="{A5254616-A46C-4611-9448-5176B6FE93F5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40">
            <a:extLst>
              <a:ext uri="{FF2B5EF4-FFF2-40B4-BE49-F238E27FC236}">
                <a16:creationId xmlns:a16="http://schemas.microsoft.com/office/drawing/2014/main" xmlns="" id="{EB376EB3-56AB-4DC6-80BE-AD6E1AB27289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7BE7C3C-046A-4F14-98AF-0F5848B4EF61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2AB0940-980E-4125-8969-C5D26057E272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B17FE5A-EB7E-482C-9D39-42244F86BF8D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463B11A-175B-4C42-B348-1A4EEF926720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Date Placeholder 27">
            <a:extLst>
              <a:ext uri="{FF2B5EF4-FFF2-40B4-BE49-F238E27FC236}">
                <a16:creationId xmlns:a16="http://schemas.microsoft.com/office/drawing/2014/main" xmlns="" id="{FB1E0FF0-2392-44DC-BDDF-6EFA89CC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8795C-BC1D-4E06-9F7D-1DE85F461F4A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xmlns="" id="{5D802BD3-BD5A-46AB-80C3-3A52BA77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19" name="Slide Number Placeholder 28">
            <a:extLst>
              <a:ext uri="{FF2B5EF4-FFF2-40B4-BE49-F238E27FC236}">
                <a16:creationId xmlns:a16="http://schemas.microsoft.com/office/drawing/2014/main" xmlns="" id="{4A11957B-517E-4731-B4DC-A84A2749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A6F85E0-5330-453D-BDE0-E6A7A09AA6EB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8512988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70D80FBF-C1CB-4539-9DEC-AB26C5FA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1ECB-1560-46DF-8ADA-62CD12F1EF30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62E8F42C-FB09-4608-9653-DF935562E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439F71D1-39FA-4143-A6BC-D8D3C0646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4045-82C5-4752-80B2-6C733CD842E1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0451366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CB132882-AB3D-4022-A459-CF740F246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8C185-C632-4002-AF25-BAF624958113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72D90C0B-2095-49E9-8E2D-0CA425D8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5DD0CA63-AA60-458F-AE17-61BF0E25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5C36-8547-4DFA-87F9-553862F285DA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4109310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6440" y="236538"/>
            <a:ext cx="4232672" cy="638968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bg-BG" noProof="0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693636" y="236538"/>
            <a:ext cx="4232672" cy="6389687"/>
          </a:xfr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/>
            </a:lvl1pPr>
          </a:lstStyle>
          <a:p>
            <a:pPr lv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278801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0CBD7DBC-A556-4255-88CE-A63142C47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51F3-BA9C-479B-AF65-86DADF5EF6E9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24500F6E-3A36-4286-91FD-299A7B04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4DEC47D7-BFFF-433D-9659-4D77C2E8F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98877-46BC-4D8E-8BB5-73C3CD6E804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088197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xmlns="" id="{79119D0F-E83B-4037-844A-D3BCE2E36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558B-4A5B-4307-91A5-5C664FC09FD5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6CA30A91-5D15-4048-A464-ABCEBB3FB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xmlns="" id="{94D61F54-1CF5-4777-8486-97E7CB56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13B3-F48F-4C40-AB6A-096A611C36EE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1149792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4C92A472-FD3F-43B4-BC0C-F5EDC01F8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3FBCC-2177-40DF-BCA2-671BDF9331EB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4B2D35F0-834D-4306-A9AD-E39450FBE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3AEE0456-B52E-409F-8817-4B017AA7E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DE84-8289-42AE-9C99-51C83D6EA29D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02103439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5">
            <a:extLst>
              <a:ext uri="{FF2B5EF4-FFF2-40B4-BE49-F238E27FC236}">
                <a16:creationId xmlns:a16="http://schemas.microsoft.com/office/drawing/2014/main" xmlns="" id="{15986A23-5E96-47EB-A10B-19B55B40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26D905-8B36-4B69-89ED-9689E9FBDE6A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xmlns="" id="{151BA559-44CF-4FB4-8EEB-22F233CAB8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22D5BC-8601-4ABC-A817-6619F5433A39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  <p:sp>
        <p:nvSpPr>
          <p:cNvPr id="9" name="Footer Placeholder 27">
            <a:extLst>
              <a:ext uri="{FF2B5EF4-FFF2-40B4-BE49-F238E27FC236}">
                <a16:creationId xmlns:a16="http://schemas.microsoft.com/office/drawing/2014/main" xmlns="" id="{2FAB2AF8-422E-4536-9619-F52A556F29B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3612444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1DB00F1-45D5-4B6E-89E5-6CE01588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2E8E-DE75-4AC0-B28A-444CC9B5900E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136D7A-0903-4CBF-BDCA-C849A6C2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84C7305-1175-48D5-81AE-BB2B042B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9BB34D-4AFB-4D5E-AE41-C9C5B033286E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8107135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>
            <a:extLst>
              <a:ext uri="{FF2B5EF4-FFF2-40B4-BE49-F238E27FC236}">
                <a16:creationId xmlns:a16="http://schemas.microsoft.com/office/drawing/2014/main" xmlns="" id="{1CB0B1C4-0A96-4BF3-9054-251561517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928-2DC8-4FBC-BFDF-9A27CA4EA8F9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A949FA5-A542-4F26-984F-E8A1A5CB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22">
            <a:extLst>
              <a:ext uri="{FF2B5EF4-FFF2-40B4-BE49-F238E27FC236}">
                <a16:creationId xmlns:a16="http://schemas.microsoft.com/office/drawing/2014/main" xmlns="" id="{C146C17E-E11B-4D88-8CB4-E4C80DE6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71E0-681F-4516-9B9C-D0FBBA159485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95919920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20911C23-768C-4E30-A1A1-F310CEEB4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24CA0-2BF1-492C-929D-61323F83D292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6C722188-B5FA-4A63-9B6E-3E0B0706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CF231046-1560-4F86-A257-70777C11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63189-EC6E-4E5E-9F53-5E26B3F85506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60182344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xmlns="" id="{652B7B9E-6473-4D7D-A85D-B7D54AF5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5E6BC-301E-4D52-A0C8-491647202736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B1186197-FCAB-45C9-9683-8EF1D10DE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xmlns="" id="{E8113CA9-0C5F-4819-B872-87D291CF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722E4-D367-4A18-B9FC-1FB77DD53E69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9452714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EAD804D-EB4E-46D1-AFC0-DE4B83D216E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324F0BB-D474-45D9-8DAC-39F05F4DFF16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7EFB3833-9528-4208-9002-D8A1E8269CFA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364721F-E4C7-45A6-841E-0AB6C32302E0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C49FFE0-C191-475F-A786-39A3EC5D3DAF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>
            <a:extLst>
              <a:ext uri="{FF2B5EF4-FFF2-40B4-BE49-F238E27FC236}">
                <a16:creationId xmlns:a16="http://schemas.microsoft.com/office/drawing/2014/main" xmlns="" id="{16791DD6-7A85-4E28-9876-125DDFB05D8D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>
            <a:extLst>
              <a:ext uri="{FF2B5EF4-FFF2-40B4-BE49-F238E27FC236}">
                <a16:creationId xmlns:a16="http://schemas.microsoft.com/office/drawing/2014/main" xmlns="" id="{81FBFC1B-0EE7-4C72-95BA-2EECE5AAB4E5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C6AE1D4E-8162-4431-BF88-B0CFF159FE59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3BF5474B-806E-4C62-91E5-30569C99EE89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FFCF20F-EE1C-475C-AC91-5C45E81BD083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4AEA483-7B5F-4E8D-9121-E3039B3DB017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1DE531AD-6552-4108-9672-48018128BE22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A24485F-8D2E-4AF1-AA19-C78782A5C353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>
            <a:extLst>
              <a:ext uri="{FF2B5EF4-FFF2-40B4-BE49-F238E27FC236}">
                <a16:creationId xmlns:a16="http://schemas.microsoft.com/office/drawing/2014/main" xmlns="" id="{11047680-3A79-4330-A742-29EF96D051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title style</a:t>
            </a:r>
          </a:p>
        </p:txBody>
      </p:sp>
      <p:sp>
        <p:nvSpPr>
          <p:cNvPr id="1040" name="Text Placeholder 12">
            <a:extLst>
              <a:ext uri="{FF2B5EF4-FFF2-40B4-BE49-F238E27FC236}">
                <a16:creationId xmlns:a16="http://schemas.microsoft.com/office/drawing/2014/main" xmlns="" id="{0F5B76CE-B62F-4894-B5C7-88FC67255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/>
              <a:t>Click to edit Master text styles</a:t>
            </a:r>
          </a:p>
          <a:p>
            <a:pPr lvl="1"/>
            <a:r>
              <a:rPr lang="en-US" altLang="bg-BG"/>
              <a:t>Second level</a:t>
            </a:r>
          </a:p>
          <a:p>
            <a:pPr lvl="2"/>
            <a:r>
              <a:rPr lang="en-US" altLang="bg-BG"/>
              <a:t>Third level</a:t>
            </a:r>
          </a:p>
          <a:p>
            <a:pPr lvl="3"/>
            <a:r>
              <a:rPr lang="en-US" altLang="bg-BG"/>
              <a:t>Fourth level</a:t>
            </a:r>
          </a:p>
          <a:p>
            <a:pPr lvl="4"/>
            <a:r>
              <a:rPr lang="en-US" altLang="bg-BG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xmlns="" id="{797CFE5D-83C6-486A-9DD5-D6F98095E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BBC6AA-0217-45E0-B9BB-7E3066B88834}" type="datetime1">
              <a:rPr lang="en-US"/>
              <a:pPr>
                <a:defRPr/>
              </a:pPr>
              <a:t>7/27/2023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588B394-7754-46C8-A248-79CDF05FB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xmlns="" id="{8652E9E6-9F50-44D9-A8EB-615DBEEA9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C9293A8-528C-405B-88E0-DB4061F032A0}" type="slidenum">
              <a:rPr lang="en-US" altLang="bg-BG"/>
              <a:pPr>
                <a:defRPr/>
              </a:pPr>
              <a:t>‹#›</a:t>
            </a:fld>
            <a:endParaRPr lang="en-US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3" r:id="rId2"/>
    <p:sldLayoutId id="2147483694" r:id="rId3"/>
    <p:sldLayoutId id="2147483695" r:id="rId4"/>
    <p:sldLayoutId id="2147483702" r:id="rId5"/>
    <p:sldLayoutId id="2147483703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4" r:id="rId12"/>
  </p:sldLayoutIdLst>
  <p:transition spd="slow">
    <p:fad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13" Type="http://schemas.microsoft.com/office/2007/relationships/diagramDrawing" Target="../diagrams/drawing19.xml"/><Relationship Id="rId3" Type="http://schemas.openxmlformats.org/officeDocument/2006/relationships/image" Target="../media/image14.jpg"/><Relationship Id="rId7" Type="http://schemas.openxmlformats.org/officeDocument/2006/relationships/diagramColors" Target="../diagrams/colors18.xml"/><Relationship Id="rId12" Type="http://schemas.openxmlformats.org/officeDocument/2006/relationships/diagramColors" Target="../diagrams/colors1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8.xml"/><Relationship Id="rId11" Type="http://schemas.openxmlformats.org/officeDocument/2006/relationships/diagramQuickStyle" Target="../diagrams/quickStyle19.xml"/><Relationship Id="rId5" Type="http://schemas.openxmlformats.org/officeDocument/2006/relationships/diagramLayout" Target="../diagrams/layout18.xml"/><Relationship Id="rId10" Type="http://schemas.openxmlformats.org/officeDocument/2006/relationships/diagramLayout" Target="../diagrams/layout19.xml"/><Relationship Id="rId4" Type="http://schemas.openxmlformats.org/officeDocument/2006/relationships/diagramData" Target="../diagrams/data18.xml"/><Relationship Id="rId9" Type="http://schemas.openxmlformats.org/officeDocument/2006/relationships/diagramData" Target="../diagrams/data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12" Type="http://schemas.openxmlformats.org/officeDocument/2006/relationships/image" Target="../media/image1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chart" Target="../charts/chart2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7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8460303C-2D59-40BE-8FD9-EE1310AA95F6}"/>
              </a:ext>
            </a:extLst>
          </p:cNvPr>
          <p:cNvSpPr/>
          <p:nvPr/>
        </p:nvSpPr>
        <p:spPr>
          <a:xfrm>
            <a:off x="3367088" y="1887538"/>
            <a:ext cx="5761037" cy="1657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МОНИТОРИНГОВ ДОКЛАД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период 01.05.2022 – 30.04.2023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73976D-6848-4D91-BD26-851162B0B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0688" y="-1827584"/>
            <a:ext cx="7560840" cy="7229551"/>
          </a:xfrm>
          <a:prstGeom prst="ellipse">
            <a:avLst/>
          </a:prstGeom>
          <a:ln w="63500" cap="rnd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xmlns="" id="{EFFBCA80-25C0-478B-8140-9F98FA47C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88" y="4149725"/>
            <a:ext cx="4824412" cy="2087563"/>
          </a:xfrm>
        </p:spPr>
        <p:txBody>
          <a:bodyPr/>
          <a:lstStyle/>
          <a:p>
            <a:pPr marL="63500" algn="just" eaLnBrk="1" hangingPunct="1">
              <a:lnSpc>
                <a:spcPct val="150000"/>
              </a:lnSpc>
            </a:pPr>
            <a:r>
              <a:rPr lang="bg-BG" altLang="bg-BG" sz="1800"/>
              <a:t>Проект „Внедряване на енергоспестяващи мерки, модернизация и ремонт на уличното осветление на град Габрово чрез договор с гарантиран резултат“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1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7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>
            <a:extLst>
              <a:ext uri="{FF2B5EF4-FFF2-40B4-BE49-F238E27FC236}">
                <a16:creationId xmlns:a16="http://schemas.microsoft.com/office/drawing/2014/main" xmlns="" id="{6C16DE98-08C1-4FBB-AAFE-2D0E4E337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37288"/>
            <a:ext cx="4318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4CD3EED-82B6-4434-8AB0-6C38618187D1}" type="slidenum">
              <a:rPr lang="en-US" altLang="bg-BG" sz="1000" b="1">
                <a:solidFill>
                  <a:srgbClr val="68462E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69C35451-6E03-48E4-8773-EB757DA1DFD3}"/>
              </a:ext>
            </a:extLst>
          </p:cNvPr>
          <p:cNvGraphicFramePr/>
          <p:nvPr/>
        </p:nvGraphicFramePr>
        <p:xfrm>
          <a:off x="467544" y="692696"/>
          <a:ext cx="828092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5" name="TextBox 2">
            <a:extLst>
              <a:ext uri="{FF2B5EF4-FFF2-40B4-BE49-F238E27FC236}">
                <a16:creationId xmlns:a16="http://schemas.microsoft.com/office/drawing/2014/main" xmlns="" id="{D21D63D3-067B-4727-BED7-3EED6402D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691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bg-BG"/>
              <a:t>					</a:t>
            </a:r>
          </a:p>
          <a:p>
            <a:pPr eaLnBrk="1" hangingPunct="1"/>
            <a:r>
              <a:rPr lang="ru-RU" altLang="bg-BG"/>
              <a:t>					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4A92633-0E93-44A1-A28F-D59B83322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8541468"/>
              </p:ext>
            </p:extLst>
          </p:nvPr>
        </p:nvGraphicFramePr>
        <p:xfrm>
          <a:off x="467544" y="1703611"/>
          <a:ext cx="79928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B6EC0361-412E-489E-9212-17A2363CA6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1417437"/>
              </p:ext>
            </p:extLst>
          </p:nvPr>
        </p:nvGraphicFramePr>
        <p:xfrm>
          <a:off x="452610" y="1505418"/>
          <a:ext cx="7878739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A066C15-68D0-4D80-94EB-88CF77562CEC}"/>
              </a:ext>
            </a:extLst>
          </p:cNvPr>
          <p:cNvGrpSpPr/>
          <p:nvPr/>
        </p:nvGrpSpPr>
        <p:grpSpPr>
          <a:xfrm>
            <a:off x="251520" y="692696"/>
            <a:ext cx="8280920" cy="863263"/>
            <a:chOff x="0" y="832"/>
            <a:chExt cx="8280920" cy="863263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BAE3027B-E8DD-4C88-AE3B-E3F107DD5C54}"/>
                </a:ext>
              </a:extLst>
            </p:cNvPr>
            <p:cNvSpPr/>
            <p:nvPr/>
          </p:nvSpPr>
          <p:spPr>
            <a:xfrm>
              <a:off x="0" y="832"/>
              <a:ext cx="8280920" cy="86326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xmlns="" id="{6B4FC787-EE62-47C1-961A-9C851376A18C}"/>
                </a:ext>
              </a:extLst>
            </p:cNvPr>
            <p:cNvSpPr txBox="1"/>
            <p:nvPr/>
          </p:nvSpPr>
          <p:spPr>
            <a:xfrm>
              <a:off x="42141" y="42973"/>
              <a:ext cx="8196638" cy="7789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kern="1200" noProof="0" dirty="0"/>
                <a:t>Премахнати консуматори,  осветители със занижена мощност спрямо първоначално предвидената, участъци отпаднали за по-голям период</a:t>
              </a:r>
              <a:endParaRPr lang="en-US" sz="2000" kern="1200" noProof="0" dirty="0"/>
            </a:p>
          </p:txBody>
        </p:sp>
      </p:grp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xmlns="" id="{1536165C-C5EB-417D-A833-BAA0F068A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37288"/>
            <a:ext cx="4318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E4CD3EED-82B6-4434-8AB0-6C38618187D1}" type="slidenum">
              <a:rPr lang="en-US" altLang="bg-BG" sz="1000" b="1">
                <a:solidFill>
                  <a:srgbClr val="68462E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8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109F8AE-377C-4B85-BF1D-C4CD778DDB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-355"/>
          <a:stretch/>
        </p:blipFill>
        <p:spPr>
          <a:xfrm>
            <a:off x="251521" y="1766738"/>
            <a:ext cx="3218792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5A859F04-677C-4365-BB8F-15203B9FD2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4407330"/>
              </p:ext>
            </p:extLst>
          </p:nvPr>
        </p:nvGraphicFramePr>
        <p:xfrm>
          <a:off x="3493419" y="1811773"/>
          <a:ext cx="5371257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xmlns="" id="{904EBCCD-71A6-4421-BAB1-45361BAAE6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798903"/>
              </p:ext>
            </p:extLst>
          </p:nvPr>
        </p:nvGraphicFramePr>
        <p:xfrm>
          <a:off x="251521" y="765624"/>
          <a:ext cx="8613155" cy="889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xmlns="" id="{90166C52-C44D-4A58-AED4-58FE86642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43888" y="6381750"/>
            <a:ext cx="403225" cy="29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F4A7BACC-F286-4CC3-9520-877D2263F2D9}" type="slidenum">
              <a:rPr lang="en-US" altLang="bg-BG" sz="1000" b="1">
                <a:solidFill>
                  <a:srgbClr val="68462E"/>
                </a:solidFill>
              </a:rPr>
              <a:pPr/>
              <a:t>12</a:t>
            </a:fld>
            <a:endParaRPr lang="en-US" altLang="bg-BG" sz="1000" b="1" dirty="0">
              <a:solidFill>
                <a:srgbClr val="6846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761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73EE0C59-49E9-44E3-8EBF-45F1B3886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4382546"/>
              </p:ext>
            </p:extLst>
          </p:nvPr>
        </p:nvGraphicFramePr>
        <p:xfrm>
          <a:off x="4355976" y="4797152"/>
          <a:ext cx="4240068" cy="1482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E02D5EE0-9719-4C7C-A5DB-911FD30884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162660"/>
              </p:ext>
            </p:extLst>
          </p:nvPr>
        </p:nvGraphicFramePr>
        <p:xfrm>
          <a:off x="467544" y="1548105"/>
          <a:ext cx="77768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7652" name="Picture 1">
            <a:extLst>
              <a:ext uri="{FF2B5EF4-FFF2-40B4-BE49-F238E27FC236}">
                <a16:creationId xmlns:a16="http://schemas.microsoft.com/office/drawing/2014/main" xmlns="" id="{8FD1EB11-44BF-40BB-83A2-AA035E780E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44640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0009405-03A8-4C8E-ABDD-3153DC21EA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7657933"/>
              </p:ext>
            </p:extLst>
          </p:nvPr>
        </p:nvGraphicFramePr>
        <p:xfrm>
          <a:off x="467544" y="836712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12BB8FDE-E286-4447-82A0-07F6D03896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065391"/>
              </p:ext>
            </p:extLst>
          </p:nvPr>
        </p:nvGraphicFramePr>
        <p:xfrm>
          <a:off x="527399" y="1633516"/>
          <a:ext cx="81369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268" name="Slide Number Placeholder 7">
            <a:extLst>
              <a:ext uri="{FF2B5EF4-FFF2-40B4-BE49-F238E27FC236}">
                <a16:creationId xmlns:a16="http://schemas.microsoft.com/office/drawing/2014/main" xmlns="" id="{303BF787-2108-42E7-BB30-09EFD2AFD8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16913" y="6237288"/>
            <a:ext cx="330200" cy="29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7AF9C369-35BB-46D2-8B07-5E8287D71BDD}" type="slidenum">
              <a:rPr lang="en-US" altLang="bg-BG" sz="1000" b="1">
                <a:solidFill>
                  <a:srgbClr val="68462E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bg-BG" sz="1000" b="1">
              <a:solidFill>
                <a:srgbClr val="68462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7E25090-0451-44DB-AD54-7BC762B63850}"/>
              </a:ext>
            </a:extLst>
          </p:cNvPr>
          <p:cNvGraphicFramePr/>
          <p:nvPr/>
        </p:nvGraphicFramePr>
        <p:xfrm>
          <a:off x="467544" y="836712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02E38D2-128B-42D3-93BA-964117B5B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799655"/>
              </p:ext>
            </p:extLst>
          </p:nvPr>
        </p:nvGraphicFramePr>
        <p:xfrm>
          <a:off x="527399" y="1633516"/>
          <a:ext cx="8136904" cy="4747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220" name="Slide Number Placeholder 7">
            <a:extLst>
              <a:ext uri="{FF2B5EF4-FFF2-40B4-BE49-F238E27FC236}">
                <a16:creationId xmlns:a16="http://schemas.microsoft.com/office/drawing/2014/main" xmlns="" id="{5760AA07-4CA2-4D23-8E2E-F4D36E887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16913" y="6237288"/>
            <a:ext cx="330200" cy="29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EE968CA6-FF3B-4FDF-A417-D096E933AA98}" type="slidenum">
              <a:rPr lang="en-US" altLang="bg-BG" sz="1000" b="1">
                <a:solidFill>
                  <a:srgbClr val="68462E"/>
                </a:solidFill>
              </a:rPr>
              <a:pPr/>
              <a:t>3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82F78355-A838-4CE7-8BF1-D5C89657B490}"/>
              </a:ext>
            </a:extLst>
          </p:cNvPr>
          <p:cNvGraphicFramePr/>
          <p:nvPr/>
        </p:nvGraphicFramePr>
        <p:xfrm>
          <a:off x="467544" y="692696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108DBCDB-3078-43F4-9B96-782B9FAE8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935140"/>
              </p:ext>
            </p:extLst>
          </p:nvPr>
        </p:nvGraphicFramePr>
        <p:xfrm>
          <a:off x="251520" y="1844824"/>
          <a:ext cx="8589268" cy="4676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xmlns="" id="{EF7ECB08-8F3A-49DF-AF85-F95AD65CA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67713" y="6521450"/>
            <a:ext cx="473075" cy="22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81A59DAE-5F58-43C6-AE11-A80B42CC3F44}" type="slidenum">
              <a:rPr lang="en-US" altLang="bg-BG" sz="1000" b="1">
                <a:solidFill>
                  <a:srgbClr val="68462E"/>
                </a:solidFill>
              </a:rPr>
              <a:pPr/>
              <a:t>4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5B96D1-FFD6-4BBC-B3B9-9EC17AFD47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CD5B96D1-FFD6-4BBC-B3B9-9EC17AFD47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A56F412-9B8F-4F53-8997-88287A6C8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5A56F412-9B8F-4F53-8997-88287A6C8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4359071-765C-49B2-BACE-FF4FA58D3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>
                                            <p:graphicEl>
                                              <a:dgm id="{C4359071-765C-49B2-BACE-FF4FA58D3F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30CB28C-3F51-4B6E-B054-8CDE0373F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>
                                            <p:graphicEl>
                                              <a:dgm id="{330CB28C-3F51-4B6E-B054-8CDE0373F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9D0D73-44E6-4F8E-A97B-07BB00E11D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>
                                            <p:graphicEl>
                                              <a:dgm id="{069D0D73-44E6-4F8E-A97B-07BB00E11D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32E58A9-69CA-4318-BCB5-F498DE16D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>
                                            <p:graphicEl>
                                              <a:dgm id="{832E58A9-69CA-4318-BCB5-F498DE16D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162EB2-8637-417A-88A7-D31ECB205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>
                                            <p:graphicEl>
                                              <a:dgm id="{7F162EB2-8637-417A-88A7-D31ECB205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BC726E9-7A75-451D-A169-F4558BA6CA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graphicEl>
                                              <a:dgm id="{7BC726E9-7A75-451D-A169-F4558BA6CA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D0761CF-EA33-457D-98CB-2FE2A0BBE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>
                                            <p:graphicEl>
                                              <a:dgm id="{CD0761CF-EA33-457D-98CB-2FE2A0BBE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8">
            <a:extLst>
              <a:ext uri="{FF2B5EF4-FFF2-40B4-BE49-F238E27FC236}">
                <a16:creationId xmlns:a16="http://schemas.microsoft.com/office/drawing/2014/main" xmlns="" id="{AF43EF65-7504-439C-91CD-83B71079CDA8}"/>
              </a:ext>
            </a:extLst>
          </p:cNvPr>
          <p:cNvGrpSpPr>
            <a:grpSpLocks/>
          </p:cNvGrpSpPr>
          <p:nvPr/>
        </p:nvGrpSpPr>
        <p:grpSpPr bwMode="auto">
          <a:xfrm>
            <a:off x="292100" y="739775"/>
            <a:ext cx="8229600" cy="771525"/>
            <a:chOff x="0" y="9943"/>
            <a:chExt cx="8229600" cy="7722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48CF49E7-CBAD-49C8-BEE5-55B6FDC9236C}"/>
                </a:ext>
              </a:extLst>
            </p:cNvPr>
            <p:cNvSpPr/>
            <p:nvPr/>
          </p:nvSpPr>
          <p:spPr>
            <a:xfrm>
              <a:off x="0" y="9943"/>
              <a:ext cx="8229600" cy="772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4">
              <a:extLst>
                <a:ext uri="{FF2B5EF4-FFF2-40B4-BE49-F238E27FC236}">
                  <a16:creationId xmlns:a16="http://schemas.microsoft.com/office/drawing/2014/main" xmlns="" id="{E20A8883-E8B3-4366-B927-353814CC1002}"/>
                </a:ext>
              </a:extLst>
            </p:cNvPr>
            <p:cNvSpPr txBox="1"/>
            <p:nvPr/>
          </p:nvSpPr>
          <p:spPr>
            <a:xfrm>
              <a:off x="38100" y="48076"/>
              <a:ext cx="8153400" cy="6959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5730" tIns="125730" rIns="125730" bIns="125730" spcCol="1270" anchor="ctr"/>
            <a:lstStyle/>
            <a:p>
              <a:pPr defTabSz="14668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bg-BG" sz="3300" dirty="0"/>
                <a:t>Електроенергия</a:t>
              </a:r>
              <a:endParaRPr lang="en-US" sz="3300" dirty="0"/>
            </a:p>
          </p:txBody>
        </p:sp>
      </p:grpSp>
      <p:sp>
        <p:nvSpPr>
          <p:cNvPr id="14341" name="Slide Number Placeholder 7">
            <a:extLst>
              <a:ext uri="{FF2B5EF4-FFF2-40B4-BE49-F238E27FC236}">
                <a16:creationId xmlns:a16="http://schemas.microsoft.com/office/drawing/2014/main" xmlns="" id="{BDF50668-E64C-438E-90C0-37A7B91AD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237288"/>
            <a:ext cx="3302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268DE5D-5FA2-479E-B4DE-7B7EF10CD8D6}" type="slidenum">
              <a:rPr lang="en-US" altLang="bg-BG" sz="1000" b="1">
                <a:solidFill>
                  <a:srgbClr val="68462E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7CB3036-5B25-47BA-920F-7EEEB6B93F20}"/>
              </a:ext>
            </a:extLst>
          </p:cNvPr>
          <p:cNvSpPr txBox="1"/>
          <p:nvPr/>
        </p:nvSpPr>
        <p:spPr>
          <a:xfrm>
            <a:off x="422684" y="5907464"/>
            <a:ext cx="6165540" cy="5688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100" b="1" i="1" dirty="0">
                <a:latin typeface="Arial" panose="020B0604020202020204" pitchFamily="34" charset="0"/>
              </a:rPr>
              <a:t>*</a:t>
            </a:r>
            <a:r>
              <a:rPr lang="ru-RU" sz="1100" i="1" dirty="0">
                <a:latin typeface="Arial" panose="020B0604020202020204" pitchFamily="34" charset="0"/>
              </a:rPr>
              <a:t>Базово </a:t>
            </a:r>
            <a:r>
              <a:rPr lang="bg-BG" sz="1100" i="1" dirty="0">
                <a:latin typeface="Arial" panose="020B0604020202020204" pitchFamily="34" charset="0"/>
              </a:rPr>
              <a:t>енергийно</a:t>
            </a:r>
            <a:r>
              <a:rPr lang="ru-RU" sz="1100" i="1" dirty="0">
                <a:latin typeface="Arial" panose="020B0604020202020204" pitchFamily="34" charset="0"/>
              </a:rPr>
              <a:t> потребление с </a:t>
            </a:r>
            <a:r>
              <a:rPr lang="bg-BG" sz="1100" i="1" dirty="0">
                <a:latin typeface="Arial" panose="020B0604020202020204" pitchFamily="34" charset="0"/>
              </a:rPr>
              <a:t>приспадане от годишната гарантирана икономия </a:t>
            </a:r>
          </a:p>
          <a:p>
            <a:pPr>
              <a:lnSpc>
                <a:spcPct val="150000"/>
              </a:lnSpc>
            </a:pPr>
            <a:r>
              <a:rPr lang="pl-PL" sz="1100" i="1" dirty="0">
                <a:latin typeface="Arial" panose="020B0604020202020204" pitchFamily="34" charset="0"/>
              </a:rPr>
              <a:t>2 643 504.76 kWh</a:t>
            </a:r>
            <a:r>
              <a:rPr lang="bg-BG" sz="1100" i="1" dirty="0">
                <a:latin typeface="Arial" panose="020B0604020202020204" pitchFamily="34" charset="0"/>
              </a:rPr>
              <a:t> </a:t>
            </a:r>
            <a:r>
              <a:rPr lang="pl-PL" sz="1100" i="1" dirty="0">
                <a:latin typeface="Arial" panose="020B0604020202020204" pitchFamily="34" charset="0"/>
              </a:rPr>
              <a:t>-</a:t>
            </a:r>
            <a:r>
              <a:rPr lang="bg-BG" sz="1100" i="1" dirty="0">
                <a:latin typeface="Arial" panose="020B0604020202020204" pitchFamily="34" charset="0"/>
              </a:rPr>
              <a:t> </a:t>
            </a:r>
            <a:r>
              <a:rPr lang="pl-PL" sz="1100" i="1" dirty="0">
                <a:latin typeface="Arial" panose="020B0604020202020204" pitchFamily="34" charset="0"/>
              </a:rPr>
              <a:t>4391,55kWh</a:t>
            </a:r>
            <a:r>
              <a:rPr lang="bg-BG" sz="1100" i="1" dirty="0">
                <a:latin typeface="Arial" panose="020B0604020202020204" pitchFamily="34" charset="0"/>
              </a:rPr>
              <a:t> </a:t>
            </a:r>
            <a:r>
              <a:rPr lang="pl-PL" sz="1100" i="1" dirty="0">
                <a:latin typeface="Arial" panose="020B0604020202020204" pitchFamily="34" charset="0"/>
              </a:rPr>
              <a:t>=</a:t>
            </a:r>
            <a:r>
              <a:rPr lang="bg-BG" sz="1100" i="1" dirty="0">
                <a:latin typeface="Arial" panose="020B0604020202020204" pitchFamily="34" charset="0"/>
              </a:rPr>
              <a:t> </a:t>
            </a:r>
            <a:r>
              <a:rPr lang="pl-PL" sz="1100" i="1" dirty="0">
                <a:latin typeface="Arial" panose="020B0604020202020204" pitchFamily="34" charset="0"/>
              </a:rPr>
              <a:t>2 639 113.21kWh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6627364"/>
              </p:ext>
            </p:extLst>
          </p:nvPr>
        </p:nvGraphicFramePr>
        <p:xfrm>
          <a:off x="330200" y="1572538"/>
          <a:ext cx="6402040" cy="4362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: Rounded Corners 4">
            <a:extLst>
              <a:ext uri="{FF2B5EF4-FFF2-40B4-BE49-F238E27FC236}">
                <a16:creationId xmlns:a16="http://schemas.microsoft.com/office/drawing/2014/main" xmlns="" id="{543F0A20-E93E-4614-B30A-16ABCAC1A109}"/>
              </a:ext>
            </a:extLst>
          </p:cNvPr>
          <p:cNvSpPr txBox="1"/>
          <p:nvPr/>
        </p:nvSpPr>
        <p:spPr bwMode="auto">
          <a:xfrm>
            <a:off x="6588224" y="1589812"/>
            <a:ext cx="1933476" cy="43176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/>
          <a:p>
            <a:pPr algn="ctr" eaLnBrk="1" fontAlgn="auto" hangingPunct="1">
              <a:lnSpc>
                <a:spcPct val="200000"/>
              </a:lnSpc>
              <a:spcAft>
                <a:spcPct val="35000"/>
              </a:spcAft>
              <a:defRPr/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Спестената електроенергия след реализиране на инвестицията е 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1 708 444,2</a:t>
            </a: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200000"/>
              </a:lnSpc>
              <a:spcAft>
                <a:spcPct val="35000"/>
              </a:spcAft>
              <a:defRPr/>
            </a:pPr>
            <a:endParaRPr lang="bg-BG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200000"/>
              </a:lnSpc>
              <a:spcAft>
                <a:spcPct val="35000"/>
              </a:spcAft>
              <a:defRPr/>
            </a:pPr>
            <a:r>
              <a:rPr lang="bg-BG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Спестени емисии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СО2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</a:t>
            </a: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1 399.22 тона.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4668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E46FF6C-1BFA-4E3E-846A-96908DED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1791" y="1357205"/>
            <a:ext cx="2196503" cy="4968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25730" tIns="125730" rIns="125730" bIns="125730" spcCol="1270" anchor="ctr"/>
          <a:lstStyle>
            <a:defPPr>
              <a:defRPr lang="en-US"/>
            </a:defPPr>
            <a:lvl1pPr algn="ctr" eaLnBrk="1" fontAlgn="auto" hangingPunct="1">
              <a:lnSpc>
                <a:spcPct val="200000"/>
              </a:lnSpc>
              <a:spcAft>
                <a:spcPct val="35000"/>
              </a:spcAft>
              <a:defRPr sz="1200" b="1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bg-BG" sz="1100" dirty="0"/>
              <a:t>При актуалната цена на електроенергията в случай, че не беше изпълнен проекта, Община Габрово щеше да заплати</a:t>
            </a:r>
            <a:r>
              <a:rPr lang="bg-BG" altLang="bg-BG" sz="1100" dirty="0"/>
              <a:t> 1 </a:t>
            </a:r>
            <a:r>
              <a:rPr lang="bg-BG" altLang="bg-BG" sz="1100" dirty="0" smtClean="0"/>
              <a:t>171 766,27 </a:t>
            </a:r>
            <a:r>
              <a:rPr lang="bg-BG" altLang="bg-BG" sz="1100" dirty="0" err="1"/>
              <a:t>лв</a:t>
            </a:r>
            <a:r>
              <a:rPr lang="en-US" altLang="bg-BG" sz="1100" dirty="0"/>
              <a:t>.</a:t>
            </a:r>
            <a:r>
              <a:rPr lang="bg-BG" altLang="bg-BG" sz="1100" dirty="0"/>
              <a:t> с ДДС за базовото енергийно потребление. </a:t>
            </a:r>
          </a:p>
          <a:p>
            <a:pPr algn="just">
              <a:lnSpc>
                <a:spcPct val="150000"/>
              </a:lnSpc>
            </a:pPr>
            <a:endParaRPr lang="bg-BG" altLang="bg-BG" sz="1100" dirty="0"/>
          </a:p>
          <a:p>
            <a:pPr algn="just">
              <a:lnSpc>
                <a:spcPct val="150000"/>
              </a:lnSpc>
            </a:pPr>
            <a:r>
              <a:rPr lang="bg-BG" altLang="bg-BG" sz="1100" dirty="0"/>
              <a:t>При средна цена на електроенергията след отчетена компенсация за периода от 0,37 </a:t>
            </a:r>
            <a:r>
              <a:rPr lang="bg-BG" altLang="bg-BG" sz="1100" dirty="0" err="1"/>
              <a:t>лв</a:t>
            </a:r>
            <a:r>
              <a:rPr lang="en-US" altLang="bg-BG" sz="1100" dirty="0"/>
              <a:t>.</a:t>
            </a:r>
            <a:r>
              <a:rPr lang="bg-BG" altLang="bg-BG" sz="1100" dirty="0"/>
              <a:t> без ДДС или  0,444 </a:t>
            </a:r>
            <a:r>
              <a:rPr lang="bg-BG" altLang="bg-BG" sz="1100" dirty="0" err="1"/>
              <a:t>лв</a:t>
            </a:r>
            <a:r>
              <a:rPr lang="en-US" altLang="bg-BG" sz="1100" dirty="0"/>
              <a:t>.</a:t>
            </a:r>
            <a:r>
              <a:rPr lang="bg-BG" altLang="bg-BG" sz="1100" dirty="0"/>
              <a:t> с ДДС на </a:t>
            </a:r>
            <a:r>
              <a:rPr lang="en-GB" altLang="bg-BG" sz="1100" dirty="0"/>
              <a:t>kWh.</a:t>
            </a:r>
            <a:r>
              <a:rPr lang="bg-BG" altLang="bg-BG" sz="1100" dirty="0"/>
              <a:t> Общината щеше да заплати </a:t>
            </a:r>
            <a:r>
              <a:rPr lang="ru-RU" altLang="bg-BG" sz="1100" dirty="0"/>
              <a:t>758 549,26 лв с ДДС повече за електроенергия.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415797E-87AD-4DED-A8EB-40F106E6E1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189416"/>
              </p:ext>
            </p:extLst>
          </p:nvPr>
        </p:nvGraphicFramePr>
        <p:xfrm>
          <a:off x="323528" y="692696"/>
          <a:ext cx="8250832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7" name="Slide Number Placeholder 7">
            <a:extLst>
              <a:ext uri="{FF2B5EF4-FFF2-40B4-BE49-F238E27FC236}">
                <a16:creationId xmlns:a16="http://schemas.microsoft.com/office/drawing/2014/main" xmlns="" id="{C1936D4D-4CDF-4CA4-85A4-7A2B047FF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6237288"/>
            <a:ext cx="360363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2AE99B8-09DC-4E9A-A8E5-B872F7FD077F}" type="slidenum">
              <a:rPr lang="en-US" altLang="bg-BG" sz="1000" b="1">
                <a:solidFill>
                  <a:srgbClr val="68462E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249308"/>
              </p:ext>
            </p:extLst>
          </p:nvPr>
        </p:nvGraphicFramePr>
        <p:xfrm>
          <a:off x="179511" y="1340769"/>
          <a:ext cx="617081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>
            <a:extLst>
              <a:ext uri="{FF2B5EF4-FFF2-40B4-BE49-F238E27FC236}">
                <a16:creationId xmlns:a16="http://schemas.microsoft.com/office/drawing/2014/main" xmlns="" id="{2E6F23A4-89B7-4C1D-A565-4ACA877E3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90" y="6288230"/>
            <a:ext cx="3302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657225" indent="-246063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922338" indent="-21907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179513" indent="-200025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1389063" indent="-182563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21783943-2BD4-4804-B542-86ABCBA70E38}" type="slidenum">
              <a:rPr lang="en-US" altLang="bg-BG" sz="1000" b="1">
                <a:solidFill>
                  <a:srgbClr val="68462E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bg-BG" sz="1000" b="1" dirty="0">
              <a:solidFill>
                <a:srgbClr val="68462E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xmlns="" id="{7F60BE60-F855-4F86-AE37-BFC799191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770232"/>
              </p:ext>
            </p:extLst>
          </p:nvPr>
        </p:nvGraphicFramePr>
        <p:xfrm>
          <a:off x="467544" y="692696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hart 7">
            <a:extLst>
              <a:ext uri="{FF2B5EF4-FFF2-40B4-BE49-F238E27FC236}">
                <a16:creationId xmlns:a16="http://schemas.microsoft.com/office/drawing/2014/main" xmlns="" id="{AE21027E-17D5-48EF-9A71-AB7F83FED70F}"/>
              </a:ext>
            </a:extLst>
          </p:cNvPr>
          <p:cNvGraphicFramePr>
            <a:graphicFrameLocks/>
          </p:cNvGraphicFramePr>
          <p:nvPr/>
        </p:nvGraphicFramePr>
        <p:xfrm>
          <a:off x="468313" y="1700213"/>
          <a:ext cx="7920037" cy="4249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390" name="TextBox 2">
            <a:extLst>
              <a:ext uri="{FF2B5EF4-FFF2-40B4-BE49-F238E27FC236}">
                <a16:creationId xmlns:a16="http://schemas.microsoft.com/office/drawing/2014/main" xmlns="" id="{AA539F85-60D6-4752-936F-956A66F2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6158075"/>
            <a:ext cx="7920037" cy="27699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bg-BG" altLang="bg-BG" sz="1200" i="1" dirty="0">
                <a:solidFill>
                  <a:schemeClr val="bg1"/>
                </a:solidFill>
                <a:latin typeface="Arial" panose="020B0604020202020204" pitchFamily="34" charset="0"/>
              </a:rPr>
              <a:t>Общата работа на Системата за улично осветление за периода </a:t>
            </a:r>
            <a:r>
              <a:rPr lang="bg-BG" altLang="bg-BG" sz="1200" b="1" i="1" dirty="0">
                <a:solidFill>
                  <a:schemeClr val="bg1"/>
                </a:solidFill>
                <a:latin typeface="Arial" panose="020B0604020202020204" pitchFamily="34" charset="0"/>
              </a:rPr>
              <a:t>01.05.2022 – 30.04.2023</a:t>
            </a:r>
            <a:r>
              <a:rPr lang="en-US" altLang="bg-BG" sz="1200" b="1" i="1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bg-BG" altLang="bg-BG" sz="1200" i="1" dirty="0">
                <a:solidFill>
                  <a:schemeClr val="bg1"/>
                </a:solidFill>
                <a:latin typeface="Arial" panose="020B0604020202020204" pitchFamily="34" charset="0"/>
              </a:rPr>
              <a:t>е </a:t>
            </a:r>
            <a:r>
              <a:rPr lang="bg-BG" altLang="bg-BG" sz="1200" b="1" i="1" dirty="0">
                <a:solidFill>
                  <a:schemeClr val="bg1"/>
                </a:solidFill>
                <a:latin typeface="Arial" panose="020B0604020202020204" pitchFamily="34" charset="0"/>
              </a:rPr>
              <a:t>4107.6</a:t>
            </a:r>
            <a:r>
              <a:rPr lang="bg-BG" altLang="bg-BG" sz="1200" i="1" dirty="0">
                <a:solidFill>
                  <a:schemeClr val="bg1"/>
                </a:solidFill>
                <a:latin typeface="Arial" panose="020B0604020202020204" pitchFamily="34" charset="0"/>
              </a:rPr>
              <a:t> час</a:t>
            </a:r>
            <a:r>
              <a:rPr lang="en-US" altLang="bg-BG" sz="1200" i="1" dirty="0">
                <a:solidFill>
                  <a:schemeClr val="bg1"/>
                </a:solidFill>
                <a:latin typeface="Arial" panose="020B0604020202020204" pitchFamily="34" charset="0"/>
              </a:rPr>
              <a:t>a.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D67AAFF0-69E9-458C-ACA0-EF7FD811E8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3223267"/>
              </p:ext>
            </p:extLst>
          </p:nvPr>
        </p:nvGraphicFramePr>
        <p:xfrm>
          <a:off x="179512" y="627083"/>
          <a:ext cx="864096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xmlns="" id="{AC0225DF-8F95-4365-B49F-BDB567C717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292536"/>
              </p:ext>
            </p:extLst>
          </p:nvPr>
        </p:nvGraphicFramePr>
        <p:xfrm>
          <a:off x="167561" y="1347163"/>
          <a:ext cx="3618158" cy="539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4251487-466C-4303-A4D8-C70612AD06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t="9210" r="53450"/>
          <a:stretch>
            <a:fillRect/>
          </a:stretch>
        </p:blipFill>
        <p:spPr bwMode="auto">
          <a:xfrm>
            <a:off x="3814763" y="1425575"/>
            <a:ext cx="5005387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xmlns="" id="{3026A7F3-A191-4FA8-8474-3D0263EF73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243888" y="6453188"/>
            <a:ext cx="474662" cy="29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A75FD573-8606-41DD-AACE-2B069CBCABE0}" type="slidenum">
              <a:rPr lang="en-US" altLang="bg-BG" sz="1000" b="1">
                <a:solidFill>
                  <a:srgbClr val="68462E"/>
                </a:solidFill>
              </a:rPr>
              <a:pPr/>
              <a:t>8</a:t>
            </a:fld>
            <a:endParaRPr lang="en-US" altLang="bg-BG" sz="1000" b="1">
              <a:solidFill>
                <a:srgbClr val="68462E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57E25090-0451-44DB-AD54-7BC762B638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7254362"/>
              </p:ext>
            </p:extLst>
          </p:nvPr>
        </p:nvGraphicFramePr>
        <p:xfrm>
          <a:off x="467544" y="836712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802E38D2-128B-42D3-93BA-964117B5BF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116921"/>
              </p:ext>
            </p:extLst>
          </p:nvPr>
        </p:nvGraphicFramePr>
        <p:xfrm>
          <a:off x="1115616" y="1490415"/>
          <a:ext cx="7704856" cy="4818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220" name="Slide Number Placeholder 7">
            <a:extLst>
              <a:ext uri="{FF2B5EF4-FFF2-40B4-BE49-F238E27FC236}">
                <a16:creationId xmlns:a16="http://schemas.microsoft.com/office/drawing/2014/main" xmlns="" id="{5760AA07-4CA2-4D23-8E2E-F4D36E8879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66944" y="6309320"/>
            <a:ext cx="330200" cy="293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fld id="{EE968CA6-FF3B-4FDF-A417-D096E933AA98}" type="slidenum">
              <a:rPr lang="en-US" altLang="bg-BG" sz="1000" b="1">
                <a:solidFill>
                  <a:srgbClr val="68462E"/>
                </a:solidFill>
              </a:rPr>
              <a:pPr/>
              <a:t>9</a:t>
            </a:fld>
            <a:endParaRPr lang="en-US" altLang="bg-BG" sz="1000" b="1" dirty="0">
              <a:solidFill>
                <a:srgbClr val="68462E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2D8D04B-F2F7-44F2-AFFB-DB2343660E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3440061"/>
              </p:ext>
            </p:extLst>
          </p:nvPr>
        </p:nvGraphicFramePr>
        <p:xfrm>
          <a:off x="467544" y="692696"/>
          <a:ext cx="8352928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B134D4EF-843C-48C2-A99B-E43445F96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4340231"/>
              </p:ext>
            </p:extLst>
          </p:nvPr>
        </p:nvGraphicFramePr>
        <p:xfrm>
          <a:off x="193716" y="2300917"/>
          <a:ext cx="184380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009162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2837</TotalTime>
  <Words>1321</Words>
  <Application>Microsoft Office PowerPoint</Application>
  <PresentationFormat>On-screen Show (4:3)</PresentationFormat>
  <Paragraphs>123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Мониторингов доклад  период 01.10.2021-30.09.2022</dc:title>
  <dc:creator>Svetlomir</dc:creator>
  <cp:lastModifiedBy>Windows User</cp:lastModifiedBy>
  <cp:revision>131</cp:revision>
  <cp:lastPrinted>2023-01-26T08:18:40Z</cp:lastPrinted>
  <dcterms:created xsi:type="dcterms:W3CDTF">2023-01-24T07:57:30Z</dcterms:created>
  <dcterms:modified xsi:type="dcterms:W3CDTF">2023-07-27T08:34:56Z</dcterms:modified>
</cp:coreProperties>
</file>